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4"/>
  </p:notesMasterIdLst>
  <p:sldIdLst>
    <p:sldId id="286" r:id="rId5"/>
    <p:sldId id="287" r:id="rId6"/>
    <p:sldId id="312" r:id="rId7"/>
    <p:sldId id="301" r:id="rId8"/>
    <p:sldId id="302" r:id="rId9"/>
    <p:sldId id="304" r:id="rId10"/>
    <p:sldId id="305" r:id="rId11"/>
    <p:sldId id="306" r:id="rId12"/>
    <p:sldId id="307" r:id="rId13"/>
    <p:sldId id="309" r:id="rId14"/>
    <p:sldId id="310" r:id="rId15"/>
    <p:sldId id="313" r:id="rId16"/>
    <p:sldId id="311" r:id="rId17"/>
    <p:sldId id="314" r:id="rId18"/>
    <p:sldId id="315" r:id="rId19"/>
    <p:sldId id="316" r:id="rId20"/>
    <p:sldId id="317" r:id="rId21"/>
    <p:sldId id="318" r:id="rId22"/>
    <p:sldId id="319" r:id="rId23"/>
  </p:sldIdLst>
  <p:sldSz cx="12192000" cy="6858000"/>
  <p:notesSz cx="6858000" cy="9144000"/>
  <p:defaultTextStyle>
    <a:defPPr>
      <a:defRPr lang="en-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25" userDrawn="1">
          <p15:clr>
            <a:srgbClr val="A4A3A4"/>
          </p15:clr>
        </p15:guide>
        <p15:guide id="4" pos="1209" userDrawn="1">
          <p15:clr>
            <a:srgbClr val="A4A3A4"/>
          </p15:clr>
        </p15:guide>
        <p15:guide id="5" pos="2955" userDrawn="1">
          <p15:clr>
            <a:srgbClr val="A4A3A4"/>
          </p15:clr>
        </p15:guide>
        <p15:guide id="6" pos="2071" userDrawn="1">
          <p15:clr>
            <a:srgbClr val="A4A3A4"/>
          </p15:clr>
        </p15:guide>
        <p15:guide id="9" pos="3840" userDrawn="1">
          <p15:clr>
            <a:srgbClr val="A4A3A4"/>
          </p15:clr>
        </p15:guide>
        <p15:guide id="10" pos="4702" userDrawn="1">
          <p15:clr>
            <a:srgbClr val="A4A3A4"/>
          </p15:clr>
        </p15:guide>
        <p15:guide id="11" pos="5586" userDrawn="1">
          <p15:clr>
            <a:srgbClr val="A4A3A4"/>
          </p15:clr>
        </p15:guide>
        <p15:guide id="12" pos="7333" userDrawn="1">
          <p15:clr>
            <a:srgbClr val="A4A3A4"/>
          </p15:clr>
        </p15:guide>
        <p15:guide id="13" orient="horz" pos="3952" userDrawn="1">
          <p15:clr>
            <a:srgbClr val="A4A3A4"/>
          </p15:clr>
        </p15:guide>
        <p15:guide id="15" pos="6471" userDrawn="1">
          <p15:clr>
            <a:srgbClr val="A4A3A4"/>
          </p15:clr>
        </p15:guide>
        <p15:guide id="16" orient="horz" pos="913"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Кутьков Юрий Юрьевич" initials="КЮЮ" lastIdx="4" clrIdx="0">
    <p:extLst>
      <p:ext uri="{19B8F6BF-5375-455C-9EA6-DF929625EA0E}">
        <p15:presenceInfo xmlns:p15="http://schemas.microsoft.com/office/powerpoint/2012/main" userId="S::ykutkov@hse.ru::45dbd1ed-eea1-4925-9fa4-5001421b49d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29C63"/>
    <a:srgbClr val="96628C"/>
    <a:srgbClr val="11A0D7"/>
    <a:srgbClr val="E61F3D"/>
    <a:srgbClr val="CD5A5A"/>
    <a:srgbClr val="FFD746"/>
    <a:srgbClr val="0E2D69"/>
    <a:srgbClr val="D9D9D9"/>
    <a:srgbClr val="EB681F"/>
    <a:srgbClr val="234A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CE41083-CFE4-4044-9FBA-F926BD1475F2}" v="51" dt="2022-06-08T14:01:51.78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365"/>
    <p:restoredTop sz="94694"/>
  </p:normalViewPr>
  <p:slideViewPr>
    <p:cSldViewPr snapToGrid="0" snapToObjects="1">
      <p:cViewPr varScale="1">
        <p:scale>
          <a:sx n="80" d="100"/>
          <a:sy n="80" d="100"/>
        </p:scale>
        <p:origin x="910" y="38"/>
      </p:cViewPr>
      <p:guideLst>
        <p:guide pos="325"/>
        <p:guide pos="1209"/>
        <p:guide pos="2955"/>
        <p:guide pos="2071"/>
        <p:guide pos="3840"/>
        <p:guide pos="4702"/>
        <p:guide pos="5586"/>
        <p:guide pos="7333"/>
        <p:guide orient="horz" pos="3952"/>
        <p:guide pos="6471"/>
        <p:guide orient="horz" pos="913"/>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snapToObjects="1">
      <p:cViewPr varScale="1">
        <p:scale>
          <a:sx n="134" d="100"/>
          <a:sy n="134" d="100"/>
        </p:scale>
        <p:origin x="3648" y="1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Лапко Дарья Андреевна" userId="b8093db9-faee-4c01-a3ff-f2d0702d8b05" providerId="ADAL" clId="{1CE41083-CFE4-4044-9FBA-F926BD1475F2}"/>
    <pc:docChg chg="undo redo custSel addSld delSld modSld sldOrd">
      <pc:chgData name="Лапко Дарья Андреевна" userId="b8093db9-faee-4c01-a3ff-f2d0702d8b05" providerId="ADAL" clId="{1CE41083-CFE4-4044-9FBA-F926BD1475F2}" dt="2022-06-08T14:03:35.019" v="10704"/>
      <pc:docMkLst>
        <pc:docMk/>
      </pc:docMkLst>
      <pc:sldChg chg="del">
        <pc:chgData name="Лапко Дарья Андреевна" userId="b8093db9-faee-4c01-a3ff-f2d0702d8b05" providerId="ADAL" clId="{1CE41083-CFE4-4044-9FBA-F926BD1475F2}" dt="2022-06-07T22:10:07.784" v="9386" actId="47"/>
        <pc:sldMkLst>
          <pc:docMk/>
          <pc:sldMk cId="1282161965" sldId="285"/>
        </pc:sldMkLst>
      </pc:sldChg>
      <pc:sldChg chg="modSp mod">
        <pc:chgData name="Лапко Дарья Андреевна" userId="b8093db9-faee-4c01-a3ff-f2d0702d8b05" providerId="ADAL" clId="{1CE41083-CFE4-4044-9FBA-F926BD1475F2}" dt="2022-06-05T21:02:17.556" v="404" actId="20577"/>
        <pc:sldMkLst>
          <pc:docMk/>
          <pc:sldMk cId="1452210610" sldId="286"/>
        </pc:sldMkLst>
        <pc:spChg chg="mod">
          <ac:chgData name="Лапко Дарья Андреевна" userId="b8093db9-faee-4c01-a3ff-f2d0702d8b05" providerId="ADAL" clId="{1CE41083-CFE4-4044-9FBA-F926BD1475F2}" dt="2022-06-05T21:02:17.556" v="404" actId="20577"/>
          <ac:spMkLst>
            <pc:docMk/>
            <pc:sldMk cId="1452210610" sldId="286"/>
            <ac:spMk id="2" creationId="{98757A51-BBC2-9047-B199-AE90EB17B4D4}"/>
          </ac:spMkLst>
        </pc:spChg>
        <pc:spChg chg="mod">
          <ac:chgData name="Лапко Дарья Андреевна" userId="b8093db9-faee-4c01-a3ff-f2d0702d8b05" providerId="ADAL" clId="{1CE41083-CFE4-4044-9FBA-F926BD1475F2}" dt="2022-06-05T20:47:01.478" v="32" actId="20577"/>
          <ac:spMkLst>
            <pc:docMk/>
            <pc:sldMk cId="1452210610" sldId="286"/>
            <ac:spMk id="3" creationId="{268EB560-A246-394A-858C-3B1CFBF03B46}"/>
          </ac:spMkLst>
        </pc:spChg>
        <pc:spChg chg="mod">
          <ac:chgData name="Лапко Дарья Андреевна" userId="b8093db9-faee-4c01-a3ff-f2d0702d8b05" providerId="ADAL" clId="{1CE41083-CFE4-4044-9FBA-F926BD1475F2}" dt="2022-06-05T21:01:47.225" v="352"/>
          <ac:spMkLst>
            <pc:docMk/>
            <pc:sldMk cId="1452210610" sldId="286"/>
            <ac:spMk id="4" creationId="{83B3283F-BF0F-3744-BA57-1A19F8F76332}"/>
          </ac:spMkLst>
        </pc:spChg>
        <pc:spChg chg="mod">
          <ac:chgData name="Лапко Дарья Андреевна" userId="b8093db9-faee-4c01-a3ff-f2d0702d8b05" providerId="ADAL" clId="{1CE41083-CFE4-4044-9FBA-F926BD1475F2}" dt="2022-06-05T20:47:09.968" v="43" actId="20577"/>
          <ac:spMkLst>
            <pc:docMk/>
            <pc:sldMk cId="1452210610" sldId="286"/>
            <ac:spMk id="5" creationId="{CC6432FC-CD29-4D47-A915-D2737E0BEA33}"/>
          </ac:spMkLst>
        </pc:spChg>
        <pc:spChg chg="mod">
          <ac:chgData name="Лапко Дарья Андреевна" userId="b8093db9-faee-4c01-a3ff-f2d0702d8b05" providerId="ADAL" clId="{1CE41083-CFE4-4044-9FBA-F926BD1475F2}" dt="2022-06-05T21:01:03.864" v="350" actId="20577"/>
          <ac:spMkLst>
            <pc:docMk/>
            <pc:sldMk cId="1452210610" sldId="286"/>
            <ac:spMk id="6" creationId="{B32B7800-48A3-394E-A464-7BA3AE15CECB}"/>
          </ac:spMkLst>
        </pc:spChg>
      </pc:sldChg>
      <pc:sldChg chg="addSp delSp modSp mod ord">
        <pc:chgData name="Лапко Дарья Андреевна" userId="b8093db9-faee-4c01-a3ff-f2d0702d8b05" providerId="ADAL" clId="{1CE41083-CFE4-4044-9FBA-F926BD1475F2}" dt="2022-06-08T14:03:35.019" v="10704"/>
        <pc:sldMkLst>
          <pc:docMk/>
          <pc:sldMk cId="2613851382" sldId="287"/>
        </pc:sldMkLst>
        <pc:spChg chg="del">
          <ac:chgData name="Лапко Дарья Андреевна" userId="b8093db9-faee-4c01-a3ff-f2d0702d8b05" providerId="ADAL" clId="{1CE41083-CFE4-4044-9FBA-F926BD1475F2}" dt="2022-06-05T21:24:00.888" v="453" actId="931"/>
          <ac:spMkLst>
            <pc:docMk/>
            <pc:sldMk cId="2613851382" sldId="287"/>
            <ac:spMk id="2" creationId="{90AD39E9-5020-294E-BEF6-81C99F0523F6}"/>
          </ac:spMkLst>
        </pc:spChg>
        <pc:spChg chg="mod">
          <ac:chgData name="Лапко Дарья Андреевна" userId="b8093db9-faee-4c01-a3ff-f2d0702d8b05" providerId="ADAL" clId="{1CE41083-CFE4-4044-9FBA-F926BD1475F2}" dt="2022-06-05T21:22:38.675" v="452" actId="20577"/>
          <ac:spMkLst>
            <pc:docMk/>
            <pc:sldMk cId="2613851382" sldId="287"/>
            <ac:spMk id="3" creationId="{8219D05C-99A7-9C48-B903-118CF3BA60CA}"/>
          </ac:spMkLst>
        </pc:spChg>
        <pc:spChg chg="mod">
          <ac:chgData name="Лапко Дарья Андреевна" userId="b8093db9-faee-4c01-a3ff-f2d0702d8b05" providerId="ADAL" clId="{1CE41083-CFE4-4044-9FBA-F926BD1475F2}" dt="2022-06-07T22:35:34.968" v="10466" actId="20577"/>
          <ac:spMkLst>
            <pc:docMk/>
            <pc:sldMk cId="2613851382" sldId="287"/>
            <ac:spMk id="4" creationId="{985EFA28-570A-F647-B2F7-A43359726B4F}"/>
          </ac:spMkLst>
        </pc:spChg>
        <pc:spChg chg="mod">
          <ac:chgData name="Лапко Дарья Андреевна" userId="b8093db9-faee-4c01-a3ff-f2d0702d8b05" providerId="ADAL" clId="{1CE41083-CFE4-4044-9FBA-F926BD1475F2}" dt="2022-06-05T21:01:50.014" v="353"/>
          <ac:spMkLst>
            <pc:docMk/>
            <pc:sldMk cId="2613851382" sldId="287"/>
            <ac:spMk id="5" creationId="{C612FDF3-830C-8745-A254-C8DF29B6C387}"/>
          </ac:spMkLst>
        </pc:spChg>
        <pc:spChg chg="mod">
          <ac:chgData name="Лапко Дарья Андреевна" userId="b8093db9-faee-4c01-a3ff-f2d0702d8b05" providerId="ADAL" clId="{1CE41083-CFE4-4044-9FBA-F926BD1475F2}" dt="2022-06-05T21:19:18.558" v="408" actId="21"/>
          <ac:spMkLst>
            <pc:docMk/>
            <pc:sldMk cId="2613851382" sldId="287"/>
            <ac:spMk id="6" creationId="{40682799-9A38-414D-BD10-45C11B66347C}"/>
          </ac:spMkLst>
        </pc:spChg>
        <pc:spChg chg="del">
          <ac:chgData name="Лапко Дарья Андреевна" userId="b8093db9-faee-4c01-a3ff-f2d0702d8b05" providerId="ADAL" clId="{1CE41083-CFE4-4044-9FBA-F926BD1475F2}" dt="2022-06-05T21:38:21.886" v="761" actId="478"/>
          <ac:spMkLst>
            <pc:docMk/>
            <pc:sldMk cId="2613851382" sldId="287"/>
            <ac:spMk id="7" creationId="{35F411B5-8431-CE4A-BEA6-775367101901}"/>
          </ac:spMkLst>
        </pc:spChg>
        <pc:spChg chg="add mod">
          <ac:chgData name="Лапко Дарья Андреевна" userId="b8093db9-faee-4c01-a3ff-f2d0702d8b05" providerId="ADAL" clId="{1CE41083-CFE4-4044-9FBA-F926BD1475F2}" dt="2022-06-06T15:05:21.975" v="1609" actId="20577"/>
          <ac:spMkLst>
            <pc:docMk/>
            <pc:sldMk cId="2613851382" sldId="287"/>
            <ac:spMk id="12" creationId="{BEDE9D93-E525-7F39-450D-C58106C3267A}"/>
          </ac:spMkLst>
        </pc:spChg>
        <pc:picChg chg="add del">
          <ac:chgData name="Лапко Дарья Андреевна" userId="b8093db9-faee-4c01-a3ff-f2d0702d8b05" providerId="ADAL" clId="{1CE41083-CFE4-4044-9FBA-F926BD1475F2}" dt="2022-06-05T21:19:18.352" v="407" actId="22"/>
          <ac:picMkLst>
            <pc:docMk/>
            <pc:sldMk cId="2613851382" sldId="287"/>
            <ac:picMk id="9" creationId="{1284EB2F-DED2-9C12-37CA-DE00DE3E6375}"/>
          </ac:picMkLst>
        </pc:picChg>
        <pc:picChg chg="add mod">
          <ac:chgData name="Лапко Дарья Андреевна" userId="b8093db9-faee-4c01-a3ff-f2d0702d8b05" providerId="ADAL" clId="{1CE41083-CFE4-4044-9FBA-F926BD1475F2}" dt="2022-06-05T21:24:02.427" v="455" actId="962"/>
          <ac:picMkLst>
            <pc:docMk/>
            <pc:sldMk cId="2613851382" sldId="287"/>
            <ac:picMk id="11" creationId="{FC1C8406-9A6E-F1E8-4DBC-0A7FCCE7E08F}"/>
          </ac:picMkLst>
        </pc:picChg>
      </pc:sldChg>
      <pc:sldChg chg="del">
        <pc:chgData name="Лапко Дарья Андреевна" userId="b8093db9-faee-4c01-a3ff-f2d0702d8b05" providerId="ADAL" clId="{1CE41083-CFE4-4044-9FBA-F926BD1475F2}" dt="2022-06-07T22:10:07.784" v="9386" actId="47"/>
        <pc:sldMkLst>
          <pc:docMk/>
          <pc:sldMk cId="1819596838" sldId="288"/>
        </pc:sldMkLst>
      </pc:sldChg>
      <pc:sldChg chg="del">
        <pc:chgData name="Лапко Дарья Андреевна" userId="b8093db9-faee-4c01-a3ff-f2d0702d8b05" providerId="ADAL" clId="{1CE41083-CFE4-4044-9FBA-F926BD1475F2}" dt="2022-06-07T22:10:07.784" v="9386" actId="47"/>
        <pc:sldMkLst>
          <pc:docMk/>
          <pc:sldMk cId="495762755" sldId="289"/>
        </pc:sldMkLst>
      </pc:sldChg>
      <pc:sldChg chg="del">
        <pc:chgData name="Лапко Дарья Андреевна" userId="b8093db9-faee-4c01-a3ff-f2d0702d8b05" providerId="ADAL" clId="{1CE41083-CFE4-4044-9FBA-F926BD1475F2}" dt="2022-06-07T22:10:07.784" v="9386" actId="47"/>
        <pc:sldMkLst>
          <pc:docMk/>
          <pc:sldMk cId="1648988508" sldId="290"/>
        </pc:sldMkLst>
      </pc:sldChg>
      <pc:sldChg chg="del">
        <pc:chgData name="Лапко Дарья Андреевна" userId="b8093db9-faee-4c01-a3ff-f2d0702d8b05" providerId="ADAL" clId="{1CE41083-CFE4-4044-9FBA-F926BD1475F2}" dt="2022-06-07T22:10:07.784" v="9386" actId="47"/>
        <pc:sldMkLst>
          <pc:docMk/>
          <pc:sldMk cId="4037266417" sldId="293"/>
        </pc:sldMkLst>
      </pc:sldChg>
      <pc:sldChg chg="del">
        <pc:chgData name="Лапко Дарья Андреевна" userId="b8093db9-faee-4c01-a3ff-f2d0702d8b05" providerId="ADAL" clId="{1CE41083-CFE4-4044-9FBA-F926BD1475F2}" dt="2022-06-07T22:10:07.784" v="9386" actId="47"/>
        <pc:sldMkLst>
          <pc:docMk/>
          <pc:sldMk cId="1496322701" sldId="294"/>
        </pc:sldMkLst>
      </pc:sldChg>
      <pc:sldChg chg="del">
        <pc:chgData name="Лапко Дарья Андреевна" userId="b8093db9-faee-4c01-a3ff-f2d0702d8b05" providerId="ADAL" clId="{1CE41083-CFE4-4044-9FBA-F926BD1475F2}" dt="2022-06-07T22:10:07.784" v="9386" actId="47"/>
        <pc:sldMkLst>
          <pc:docMk/>
          <pc:sldMk cId="461682808" sldId="295"/>
        </pc:sldMkLst>
      </pc:sldChg>
      <pc:sldChg chg="del">
        <pc:chgData name="Лапко Дарья Андреевна" userId="b8093db9-faee-4c01-a3ff-f2d0702d8b05" providerId="ADAL" clId="{1CE41083-CFE4-4044-9FBA-F926BD1475F2}" dt="2022-06-07T22:10:07.784" v="9386" actId="47"/>
        <pc:sldMkLst>
          <pc:docMk/>
          <pc:sldMk cId="4002175649" sldId="296"/>
        </pc:sldMkLst>
      </pc:sldChg>
      <pc:sldChg chg="del">
        <pc:chgData name="Лапко Дарья Андреевна" userId="b8093db9-faee-4c01-a3ff-f2d0702d8b05" providerId="ADAL" clId="{1CE41083-CFE4-4044-9FBA-F926BD1475F2}" dt="2022-06-07T22:10:07.784" v="9386" actId="47"/>
        <pc:sldMkLst>
          <pc:docMk/>
          <pc:sldMk cId="2988048741" sldId="297"/>
        </pc:sldMkLst>
      </pc:sldChg>
      <pc:sldChg chg="addSp delSp modSp del mod ord">
        <pc:chgData name="Лапко Дарья Андреевна" userId="b8093db9-faee-4c01-a3ff-f2d0702d8b05" providerId="ADAL" clId="{1CE41083-CFE4-4044-9FBA-F926BD1475F2}" dt="2022-06-07T13:35:22.302" v="3397" actId="47"/>
        <pc:sldMkLst>
          <pc:docMk/>
          <pc:sldMk cId="1244032479" sldId="298"/>
        </pc:sldMkLst>
        <pc:spChg chg="mod">
          <ac:chgData name="Лапко Дарья Андреевна" userId="b8093db9-faee-4c01-a3ff-f2d0702d8b05" providerId="ADAL" clId="{1CE41083-CFE4-4044-9FBA-F926BD1475F2}" dt="2022-06-07T13:25:32.970" v="3388" actId="1076"/>
          <ac:spMkLst>
            <pc:docMk/>
            <pc:sldMk cId="1244032479" sldId="298"/>
            <ac:spMk id="2" creationId="{7B37A463-2458-F44F-AC4F-CA0F536F564B}"/>
          </ac:spMkLst>
        </pc:spChg>
        <pc:spChg chg="del">
          <ac:chgData name="Лапко Дарья Андреевна" userId="b8093db9-faee-4c01-a3ff-f2d0702d8b05" providerId="ADAL" clId="{1CE41083-CFE4-4044-9FBA-F926BD1475F2}" dt="2022-06-07T13:23:59.271" v="3380" actId="478"/>
          <ac:spMkLst>
            <pc:docMk/>
            <pc:sldMk cId="1244032479" sldId="298"/>
            <ac:spMk id="3" creationId="{9D324D6E-058C-494B-A04D-B41012231273}"/>
          </ac:spMkLst>
        </pc:spChg>
        <pc:spChg chg="add del">
          <ac:chgData name="Лапко Дарья Андреевна" userId="b8093db9-faee-4c01-a3ff-f2d0702d8b05" providerId="ADAL" clId="{1CE41083-CFE4-4044-9FBA-F926BD1475F2}" dt="2022-06-07T13:24:12.906" v="3382" actId="22"/>
          <ac:spMkLst>
            <pc:docMk/>
            <pc:sldMk cId="1244032479" sldId="298"/>
            <ac:spMk id="10" creationId="{856570A7-13EA-730D-C806-B7243A98E5AB}"/>
          </ac:spMkLst>
        </pc:spChg>
        <pc:graphicFrameChg chg="add mod modGraphic">
          <ac:chgData name="Лапко Дарья Андреевна" userId="b8093db9-faee-4c01-a3ff-f2d0702d8b05" providerId="ADAL" clId="{1CE41083-CFE4-4044-9FBA-F926BD1475F2}" dt="2022-06-07T13:26:01.837" v="3391" actId="20577"/>
          <ac:graphicFrameMkLst>
            <pc:docMk/>
            <pc:sldMk cId="1244032479" sldId="298"/>
            <ac:graphicFrameMk id="4" creationId="{AF76C3D7-9E69-AE06-782B-B885D4836820}"/>
          </ac:graphicFrameMkLst>
        </pc:graphicFrameChg>
        <pc:graphicFrameChg chg="del modGraphic">
          <ac:chgData name="Лапко Дарья Андреевна" userId="b8093db9-faee-4c01-a3ff-f2d0702d8b05" providerId="ADAL" clId="{1CE41083-CFE4-4044-9FBA-F926BD1475F2}" dt="2022-06-07T13:20:54.189" v="3330" actId="478"/>
          <ac:graphicFrameMkLst>
            <pc:docMk/>
            <pc:sldMk cId="1244032479" sldId="298"/>
            <ac:graphicFrameMk id="8" creationId="{E3B67526-CF2E-0E4C-932D-4C45937A8F35}"/>
          </ac:graphicFrameMkLst>
        </pc:graphicFrameChg>
      </pc:sldChg>
      <pc:sldChg chg="del">
        <pc:chgData name="Лапко Дарья Андреевна" userId="b8093db9-faee-4c01-a3ff-f2d0702d8b05" providerId="ADAL" clId="{1CE41083-CFE4-4044-9FBA-F926BD1475F2}" dt="2022-06-07T22:10:07.784" v="9386" actId="47"/>
        <pc:sldMkLst>
          <pc:docMk/>
          <pc:sldMk cId="4128394876" sldId="299"/>
        </pc:sldMkLst>
      </pc:sldChg>
      <pc:sldChg chg="addSp delSp modSp add del mod">
        <pc:chgData name="Лапко Дарья Андреевна" userId="b8093db9-faee-4c01-a3ff-f2d0702d8b05" providerId="ADAL" clId="{1CE41083-CFE4-4044-9FBA-F926BD1475F2}" dt="2022-06-07T19:08:57.649" v="6161" actId="2696"/>
        <pc:sldMkLst>
          <pc:docMk/>
          <pc:sldMk cId="2914965012" sldId="300"/>
        </pc:sldMkLst>
        <pc:spChg chg="mod">
          <ac:chgData name="Лапко Дарья Андреевна" userId="b8093db9-faee-4c01-a3ff-f2d0702d8b05" providerId="ADAL" clId="{1CE41083-CFE4-4044-9FBA-F926BD1475F2}" dt="2022-06-07T19:08:02.692" v="6151" actId="14100"/>
          <ac:spMkLst>
            <pc:docMk/>
            <pc:sldMk cId="2914965012" sldId="300"/>
            <ac:spMk id="3" creationId="{8219D05C-99A7-9C48-B903-118CF3BA60CA}"/>
          </ac:spMkLst>
        </pc:spChg>
        <pc:spChg chg="mod">
          <ac:chgData name="Лапко Дарья Андреевна" userId="b8093db9-faee-4c01-a3ff-f2d0702d8b05" providerId="ADAL" clId="{1CE41083-CFE4-4044-9FBA-F926BD1475F2}" dt="2022-06-07T19:07:27.068" v="6147" actId="1076"/>
          <ac:spMkLst>
            <pc:docMk/>
            <pc:sldMk cId="2914965012" sldId="300"/>
            <ac:spMk id="4" creationId="{985EFA28-570A-F647-B2F7-A43359726B4F}"/>
          </ac:spMkLst>
        </pc:spChg>
        <pc:spChg chg="add del mod">
          <ac:chgData name="Лапко Дарья Андреевна" userId="b8093db9-faee-4c01-a3ff-f2d0702d8b05" providerId="ADAL" clId="{1CE41083-CFE4-4044-9FBA-F926BD1475F2}" dt="2022-06-05T22:12:21.090" v="1366" actId="478"/>
          <ac:spMkLst>
            <pc:docMk/>
            <pc:sldMk cId="2914965012" sldId="300"/>
            <ac:spMk id="7" creationId="{6280C8C1-0B0A-D459-63DB-2E09440E2ADD}"/>
          </ac:spMkLst>
        </pc:spChg>
        <pc:spChg chg="add del mod">
          <ac:chgData name="Лапко Дарья Андреевна" userId="b8093db9-faee-4c01-a3ff-f2d0702d8b05" providerId="ADAL" clId="{1CE41083-CFE4-4044-9FBA-F926BD1475F2}" dt="2022-06-07T19:07:03.720" v="6130" actId="478"/>
          <ac:spMkLst>
            <pc:docMk/>
            <pc:sldMk cId="2914965012" sldId="300"/>
            <ac:spMk id="7" creationId="{C0A7A146-A8F9-2926-220B-0107652B4A38}"/>
          </ac:spMkLst>
        </pc:spChg>
        <pc:spChg chg="add del mod">
          <ac:chgData name="Лапко Дарья Андреевна" userId="b8093db9-faee-4c01-a3ff-f2d0702d8b05" providerId="ADAL" clId="{1CE41083-CFE4-4044-9FBA-F926BD1475F2}" dt="2022-06-07T19:07:06.486" v="6131" actId="478"/>
          <ac:spMkLst>
            <pc:docMk/>
            <pc:sldMk cId="2914965012" sldId="300"/>
            <ac:spMk id="12" creationId="{BEDE9D93-E525-7F39-450D-C58106C3267A}"/>
          </ac:spMkLst>
        </pc:spChg>
        <pc:picChg chg="add del mod">
          <ac:chgData name="Лапко Дарья Андреевна" userId="b8093db9-faee-4c01-a3ff-f2d0702d8b05" providerId="ADAL" clId="{1CE41083-CFE4-4044-9FBA-F926BD1475F2}" dt="2022-06-07T19:07:02.191" v="6128" actId="478"/>
          <ac:picMkLst>
            <pc:docMk/>
            <pc:sldMk cId="2914965012" sldId="300"/>
            <ac:picMk id="10" creationId="{87D92DCB-D6D6-50D9-4320-63DED9B67D1C}"/>
          </ac:picMkLst>
        </pc:picChg>
        <pc:picChg chg="del">
          <ac:chgData name="Лапко Дарья Андреевна" userId="b8093db9-faee-4c01-a3ff-f2d0702d8b05" providerId="ADAL" clId="{1CE41083-CFE4-4044-9FBA-F926BD1475F2}" dt="2022-06-05T22:12:16.577" v="1365" actId="478"/>
          <ac:picMkLst>
            <pc:docMk/>
            <pc:sldMk cId="2914965012" sldId="300"/>
            <ac:picMk id="11" creationId="{FC1C8406-9A6E-F1E8-4DBC-0A7FCCE7E08F}"/>
          </ac:picMkLst>
        </pc:picChg>
      </pc:sldChg>
      <pc:sldChg chg="addSp delSp modSp add mod">
        <pc:chgData name="Лапко Дарья Андреевна" userId="b8093db9-faee-4c01-a3ff-f2d0702d8b05" providerId="ADAL" clId="{1CE41083-CFE4-4044-9FBA-F926BD1475F2}" dt="2022-06-08T14:01:52.930" v="10702" actId="6549"/>
        <pc:sldMkLst>
          <pc:docMk/>
          <pc:sldMk cId="3247702197" sldId="301"/>
        </pc:sldMkLst>
        <pc:spChg chg="mod">
          <ac:chgData name="Лапко Дарья Андреевна" userId="b8093db9-faee-4c01-a3ff-f2d0702d8b05" providerId="ADAL" clId="{1CE41083-CFE4-4044-9FBA-F926BD1475F2}" dt="2022-06-05T22:21:47.795" v="1542" actId="20577"/>
          <ac:spMkLst>
            <pc:docMk/>
            <pc:sldMk cId="3247702197" sldId="301"/>
            <ac:spMk id="3" creationId="{8219D05C-99A7-9C48-B903-118CF3BA60CA}"/>
          </ac:spMkLst>
        </pc:spChg>
        <pc:spChg chg="mod">
          <ac:chgData name="Лапко Дарья Андреевна" userId="b8093db9-faee-4c01-a3ff-f2d0702d8b05" providerId="ADAL" clId="{1CE41083-CFE4-4044-9FBA-F926BD1475F2}" dt="2022-06-06T21:09:20.580" v="2556" actId="20577"/>
          <ac:spMkLst>
            <pc:docMk/>
            <pc:sldMk cId="3247702197" sldId="301"/>
            <ac:spMk id="4" creationId="{985EFA28-570A-F647-B2F7-A43359726B4F}"/>
          </ac:spMkLst>
        </pc:spChg>
        <pc:spChg chg="add del mod">
          <ac:chgData name="Лапко Дарья Андреевна" userId="b8093db9-faee-4c01-a3ff-f2d0702d8b05" providerId="ADAL" clId="{1CE41083-CFE4-4044-9FBA-F926BD1475F2}" dt="2022-06-06T15:02:03.320" v="1556" actId="931"/>
          <ac:spMkLst>
            <pc:docMk/>
            <pc:sldMk cId="3247702197" sldId="301"/>
            <ac:spMk id="7" creationId="{2CBA7308-ECEE-CAB3-5973-F94F7C1EA269}"/>
          </ac:spMkLst>
        </pc:spChg>
        <pc:spChg chg="add del mod">
          <ac:chgData name="Лапко Дарья Андреевна" userId="b8093db9-faee-4c01-a3ff-f2d0702d8b05" providerId="ADAL" clId="{1CE41083-CFE4-4044-9FBA-F926BD1475F2}" dt="2022-06-06T15:03:04.818" v="1560" actId="931"/>
          <ac:spMkLst>
            <pc:docMk/>
            <pc:sldMk cId="3247702197" sldId="301"/>
            <ac:spMk id="10" creationId="{07077BE8-838C-93C4-4ED0-C2FC4397E152}"/>
          </ac:spMkLst>
        </pc:spChg>
        <pc:spChg chg="mod">
          <ac:chgData name="Лапко Дарья Андреевна" userId="b8093db9-faee-4c01-a3ff-f2d0702d8b05" providerId="ADAL" clId="{1CE41083-CFE4-4044-9FBA-F926BD1475F2}" dt="2022-06-08T14:01:52.930" v="10702" actId="6549"/>
          <ac:spMkLst>
            <pc:docMk/>
            <pc:sldMk cId="3247702197" sldId="301"/>
            <ac:spMk id="12" creationId="{BEDE9D93-E525-7F39-450D-C58106C3267A}"/>
          </ac:spMkLst>
        </pc:spChg>
        <pc:spChg chg="add del mod">
          <ac:chgData name="Лапко Дарья Андреевна" userId="b8093db9-faee-4c01-a3ff-f2d0702d8b05" providerId="ADAL" clId="{1CE41083-CFE4-4044-9FBA-F926BD1475F2}" dt="2022-06-06T15:04:28.986" v="1566" actId="931"/>
          <ac:spMkLst>
            <pc:docMk/>
            <pc:sldMk cId="3247702197" sldId="301"/>
            <ac:spMk id="15" creationId="{35161B36-29EA-8346-247B-ED8705D365DC}"/>
          </ac:spMkLst>
        </pc:spChg>
        <pc:picChg chg="add del mod">
          <ac:chgData name="Лапко Дарья Андреевна" userId="b8093db9-faee-4c01-a3ff-f2d0702d8b05" providerId="ADAL" clId="{1CE41083-CFE4-4044-9FBA-F926BD1475F2}" dt="2022-06-06T15:02:59.426" v="1559" actId="478"/>
          <ac:picMkLst>
            <pc:docMk/>
            <pc:sldMk cId="3247702197" sldId="301"/>
            <ac:picMk id="8" creationId="{D35F1B4E-6A3E-85EC-641B-E8F7E82926E9}"/>
          </ac:picMkLst>
        </pc:picChg>
        <pc:picChg chg="del">
          <ac:chgData name="Лапко Дарья Андреевна" userId="b8093db9-faee-4c01-a3ff-f2d0702d8b05" providerId="ADAL" clId="{1CE41083-CFE4-4044-9FBA-F926BD1475F2}" dt="2022-06-05T22:22:23.712" v="1544" actId="478"/>
          <ac:picMkLst>
            <pc:docMk/>
            <pc:sldMk cId="3247702197" sldId="301"/>
            <ac:picMk id="10" creationId="{87D92DCB-D6D6-50D9-4320-63DED9B67D1C}"/>
          </ac:picMkLst>
        </pc:picChg>
        <pc:picChg chg="add del mod">
          <ac:chgData name="Лапко Дарья Андреевна" userId="b8093db9-faee-4c01-a3ff-f2d0702d8b05" providerId="ADAL" clId="{1CE41083-CFE4-4044-9FBA-F926BD1475F2}" dt="2022-06-06T15:03:24.423" v="1565" actId="478"/>
          <ac:picMkLst>
            <pc:docMk/>
            <pc:sldMk cId="3247702197" sldId="301"/>
            <ac:picMk id="13" creationId="{9872AE54-8CA5-532D-1ACF-31961E247304}"/>
          </ac:picMkLst>
        </pc:picChg>
        <pc:picChg chg="add mod">
          <ac:chgData name="Лапко Дарья Андреевна" userId="b8093db9-faee-4c01-a3ff-f2d0702d8b05" providerId="ADAL" clId="{1CE41083-CFE4-4044-9FBA-F926BD1475F2}" dt="2022-06-06T15:04:31.294" v="1568" actId="962"/>
          <ac:picMkLst>
            <pc:docMk/>
            <pc:sldMk cId="3247702197" sldId="301"/>
            <ac:picMk id="17" creationId="{3650F038-24FE-FE28-2011-C7165CFA350C}"/>
          </ac:picMkLst>
        </pc:picChg>
      </pc:sldChg>
      <pc:sldChg chg="addSp delSp modSp add mod">
        <pc:chgData name="Лапко Дарья Андреевна" userId="b8093db9-faee-4c01-a3ff-f2d0702d8b05" providerId="ADAL" clId="{1CE41083-CFE4-4044-9FBA-F926BD1475F2}" dt="2022-06-07T22:38:42.037" v="10512" actId="20577"/>
        <pc:sldMkLst>
          <pc:docMk/>
          <pc:sldMk cId="917247780" sldId="302"/>
        </pc:sldMkLst>
        <pc:spChg chg="mod">
          <ac:chgData name="Лапко Дарья Андреевна" userId="b8093db9-faee-4c01-a3ff-f2d0702d8b05" providerId="ADAL" clId="{1CE41083-CFE4-4044-9FBA-F926BD1475F2}" dt="2022-06-06T21:09:57.201" v="2582" actId="20577"/>
          <ac:spMkLst>
            <pc:docMk/>
            <pc:sldMk cId="917247780" sldId="302"/>
            <ac:spMk id="3" creationId="{8219D05C-99A7-9C48-B903-118CF3BA60CA}"/>
          </ac:spMkLst>
        </pc:spChg>
        <pc:spChg chg="mod">
          <ac:chgData name="Лапко Дарья Андреевна" userId="b8093db9-faee-4c01-a3ff-f2d0702d8b05" providerId="ADAL" clId="{1CE41083-CFE4-4044-9FBA-F926BD1475F2}" dt="2022-06-07T22:38:42.037" v="10512" actId="20577"/>
          <ac:spMkLst>
            <pc:docMk/>
            <pc:sldMk cId="917247780" sldId="302"/>
            <ac:spMk id="4" creationId="{985EFA28-570A-F647-B2F7-A43359726B4F}"/>
          </ac:spMkLst>
        </pc:spChg>
        <pc:spChg chg="add del mod">
          <ac:chgData name="Лапко Дарья Андреевна" userId="b8093db9-faee-4c01-a3ff-f2d0702d8b05" providerId="ADAL" clId="{1CE41083-CFE4-4044-9FBA-F926BD1475F2}" dt="2022-06-06T21:26:46.476" v="2986" actId="931"/>
          <ac:spMkLst>
            <pc:docMk/>
            <pc:sldMk cId="917247780" sldId="302"/>
            <ac:spMk id="7" creationId="{1E4D734F-241B-CD53-4A3F-E87223FBCD45}"/>
          </ac:spMkLst>
        </pc:spChg>
        <pc:spChg chg="add del mod">
          <ac:chgData name="Лапко Дарья Андреевна" userId="b8093db9-faee-4c01-a3ff-f2d0702d8b05" providerId="ADAL" clId="{1CE41083-CFE4-4044-9FBA-F926BD1475F2}" dt="2022-06-07T13:11:18.216" v="3094" actId="478"/>
          <ac:spMkLst>
            <pc:docMk/>
            <pc:sldMk cId="917247780" sldId="302"/>
            <ac:spMk id="7" creationId="{68DD1404-A91B-9FF8-BD8A-1FB3D37B4125}"/>
          </ac:spMkLst>
        </pc:spChg>
        <pc:spChg chg="add del mod">
          <ac:chgData name="Лапко Дарья Андреевна" userId="b8093db9-faee-4c01-a3ff-f2d0702d8b05" providerId="ADAL" clId="{1CE41083-CFE4-4044-9FBA-F926BD1475F2}" dt="2022-06-06T21:35:18.883" v="3037" actId="931"/>
          <ac:spMkLst>
            <pc:docMk/>
            <pc:sldMk cId="917247780" sldId="302"/>
            <ac:spMk id="11" creationId="{C96B1EA3-04C0-8009-50FE-809DE12D09DD}"/>
          </ac:spMkLst>
        </pc:spChg>
        <pc:spChg chg="add del mod">
          <ac:chgData name="Лапко Дарья Андреевна" userId="b8093db9-faee-4c01-a3ff-f2d0702d8b05" providerId="ADAL" clId="{1CE41083-CFE4-4044-9FBA-F926BD1475F2}" dt="2022-06-07T13:11:17.426" v="3093" actId="478"/>
          <ac:spMkLst>
            <pc:docMk/>
            <pc:sldMk cId="917247780" sldId="302"/>
            <ac:spMk id="12" creationId="{BEDE9D93-E525-7F39-450D-C58106C3267A}"/>
          </ac:spMkLst>
        </pc:spChg>
        <pc:picChg chg="add del mod">
          <ac:chgData name="Лапко Дарья Андреевна" userId="b8093db9-faee-4c01-a3ff-f2d0702d8b05" providerId="ADAL" clId="{1CE41083-CFE4-4044-9FBA-F926BD1475F2}" dt="2022-06-06T21:35:11.410" v="3036" actId="478"/>
          <ac:picMkLst>
            <pc:docMk/>
            <pc:sldMk cId="917247780" sldId="302"/>
            <ac:picMk id="9" creationId="{8A0EAD29-4E67-BEF4-1288-30BBE4165AA5}"/>
          </ac:picMkLst>
        </pc:picChg>
        <pc:picChg chg="add del mod">
          <ac:chgData name="Лапко Дарья Андреевна" userId="b8093db9-faee-4c01-a3ff-f2d0702d8b05" providerId="ADAL" clId="{1CE41083-CFE4-4044-9FBA-F926BD1475F2}" dt="2022-06-07T13:11:18.216" v="3094" actId="478"/>
          <ac:picMkLst>
            <pc:docMk/>
            <pc:sldMk cId="917247780" sldId="302"/>
            <ac:picMk id="14" creationId="{45DA501B-1844-35C5-DF33-3A6A8AA94F39}"/>
          </ac:picMkLst>
        </pc:picChg>
        <pc:picChg chg="del">
          <ac:chgData name="Лапко Дарья Андреевна" userId="b8093db9-faee-4c01-a3ff-f2d0702d8b05" providerId="ADAL" clId="{1CE41083-CFE4-4044-9FBA-F926BD1475F2}" dt="2022-06-06T21:26:35.841" v="2985" actId="478"/>
          <ac:picMkLst>
            <pc:docMk/>
            <pc:sldMk cId="917247780" sldId="302"/>
            <ac:picMk id="17" creationId="{3650F038-24FE-FE28-2011-C7165CFA350C}"/>
          </ac:picMkLst>
        </pc:picChg>
      </pc:sldChg>
      <pc:sldChg chg="addSp delSp modSp add del mod">
        <pc:chgData name="Лапко Дарья Андреевна" userId="b8093db9-faee-4c01-a3ff-f2d0702d8b05" providerId="ADAL" clId="{1CE41083-CFE4-4044-9FBA-F926BD1475F2}" dt="2022-06-07T13:35:29.963" v="3399" actId="2696"/>
        <pc:sldMkLst>
          <pc:docMk/>
          <pc:sldMk cId="1678115405" sldId="303"/>
        </pc:sldMkLst>
        <pc:spChg chg="mod">
          <ac:chgData name="Лапко Дарья Андреевна" userId="b8093db9-faee-4c01-a3ff-f2d0702d8b05" providerId="ADAL" clId="{1CE41083-CFE4-4044-9FBA-F926BD1475F2}" dt="2022-06-07T13:35:19.246" v="3396" actId="1076"/>
          <ac:spMkLst>
            <pc:docMk/>
            <pc:sldMk cId="1678115405" sldId="303"/>
            <ac:spMk id="3" creationId="{8219D05C-99A7-9C48-B903-118CF3BA60CA}"/>
          </ac:spMkLst>
        </pc:spChg>
        <pc:spChg chg="mod">
          <ac:chgData name="Лапко Дарья Андреевна" userId="b8093db9-faee-4c01-a3ff-f2d0702d8b05" providerId="ADAL" clId="{1CE41083-CFE4-4044-9FBA-F926BD1475F2}" dt="2022-06-07T13:35:12.420" v="3395" actId="1076"/>
          <ac:spMkLst>
            <pc:docMk/>
            <pc:sldMk cId="1678115405" sldId="303"/>
            <ac:spMk id="4" creationId="{985EFA28-570A-F647-B2F7-A43359726B4F}"/>
          </ac:spMkLst>
        </pc:spChg>
        <pc:spChg chg="add del mod">
          <ac:chgData name="Лапко Дарья Андреевна" userId="b8093db9-faee-4c01-a3ff-f2d0702d8b05" providerId="ADAL" clId="{1CE41083-CFE4-4044-9FBA-F926BD1475F2}" dt="2022-06-07T13:11:21.137" v="3095" actId="478"/>
          <ac:spMkLst>
            <pc:docMk/>
            <pc:sldMk cId="1678115405" sldId="303"/>
            <ac:spMk id="7" creationId="{55573BF2-988D-FF4D-E7FB-9DA217EA1258}"/>
          </ac:spMkLst>
        </pc:spChg>
        <pc:spChg chg="add del mod">
          <ac:chgData name="Лапко Дарья Андреевна" userId="b8093db9-faee-4c01-a3ff-f2d0702d8b05" providerId="ADAL" clId="{1CE41083-CFE4-4044-9FBA-F926BD1475F2}" dt="2022-06-07T13:35:02.995" v="3393" actId="21"/>
          <ac:spMkLst>
            <pc:docMk/>
            <pc:sldMk cId="1678115405" sldId="303"/>
            <ac:spMk id="9" creationId="{4A1398E3-3D34-8E1B-704E-28D49CD1907A}"/>
          </ac:spMkLst>
        </pc:spChg>
        <pc:spChg chg="del">
          <ac:chgData name="Лапко Дарья Андреевна" userId="b8093db9-faee-4c01-a3ff-f2d0702d8b05" providerId="ADAL" clId="{1CE41083-CFE4-4044-9FBA-F926BD1475F2}" dt="2022-06-07T13:11:24.071" v="3096" actId="478"/>
          <ac:spMkLst>
            <pc:docMk/>
            <pc:sldMk cId="1678115405" sldId="303"/>
            <ac:spMk id="12" creationId="{BEDE9D93-E525-7F39-450D-C58106C3267A}"/>
          </ac:spMkLst>
        </pc:spChg>
        <pc:picChg chg="del">
          <ac:chgData name="Лапко Дарья Андреевна" userId="b8093db9-faee-4c01-a3ff-f2d0702d8b05" providerId="ADAL" clId="{1CE41083-CFE4-4044-9FBA-F926BD1475F2}" dt="2022-06-06T21:37:00.188" v="3044" actId="478"/>
          <ac:picMkLst>
            <pc:docMk/>
            <pc:sldMk cId="1678115405" sldId="303"/>
            <ac:picMk id="17" creationId="{3650F038-24FE-FE28-2011-C7165CFA350C}"/>
          </ac:picMkLst>
        </pc:picChg>
      </pc:sldChg>
      <pc:sldChg chg="addSp delSp modSp add mod">
        <pc:chgData name="Лапко Дарья Андреевна" userId="b8093db9-faee-4c01-a3ff-f2d0702d8b05" providerId="ADAL" clId="{1CE41083-CFE4-4044-9FBA-F926BD1475F2}" dt="2022-06-07T22:39:45.232" v="10513" actId="948"/>
        <pc:sldMkLst>
          <pc:docMk/>
          <pc:sldMk cId="2360990398" sldId="304"/>
        </pc:sldMkLst>
        <pc:spChg chg="mod">
          <ac:chgData name="Лапко Дарья Андреевна" userId="b8093db9-faee-4c01-a3ff-f2d0702d8b05" providerId="ADAL" clId="{1CE41083-CFE4-4044-9FBA-F926BD1475F2}" dt="2022-06-07T13:35:38.269" v="3422" actId="20577"/>
          <ac:spMkLst>
            <pc:docMk/>
            <pc:sldMk cId="2360990398" sldId="304"/>
            <ac:spMk id="3" creationId="{8219D05C-99A7-9C48-B903-118CF3BA60CA}"/>
          </ac:spMkLst>
        </pc:spChg>
        <pc:spChg chg="mod">
          <ac:chgData name="Лапко Дарья Андреевна" userId="b8093db9-faee-4c01-a3ff-f2d0702d8b05" providerId="ADAL" clId="{1CE41083-CFE4-4044-9FBA-F926BD1475F2}" dt="2022-06-07T22:39:45.232" v="10513" actId="948"/>
          <ac:spMkLst>
            <pc:docMk/>
            <pc:sldMk cId="2360990398" sldId="304"/>
            <ac:spMk id="4" creationId="{985EFA28-570A-F647-B2F7-A43359726B4F}"/>
          </ac:spMkLst>
        </pc:spChg>
        <pc:spChg chg="add del mod">
          <ac:chgData name="Лапко Дарья Андреевна" userId="b8093db9-faee-4c01-a3ff-f2d0702d8b05" providerId="ADAL" clId="{1CE41083-CFE4-4044-9FBA-F926BD1475F2}" dt="2022-06-07T13:35:43.925" v="3424" actId="478"/>
          <ac:spMkLst>
            <pc:docMk/>
            <pc:sldMk cId="2360990398" sldId="304"/>
            <ac:spMk id="7" creationId="{6979E112-632E-F5CC-09F1-8516E61974D7}"/>
          </ac:spMkLst>
        </pc:spChg>
        <pc:spChg chg="del">
          <ac:chgData name="Лапко Дарья Андреевна" userId="b8093db9-faee-4c01-a3ff-f2d0702d8b05" providerId="ADAL" clId="{1CE41083-CFE4-4044-9FBA-F926BD1475F2}" dt="2022-06-07T13:35:46.506" v="3425" actId="478"/>
          <ac:spMkLst>
            <pc:docMk/>
            <pc:sldMk cId="2360990398" sldId="304"/>
            <ac:spMk id="12" creationId="{BEDE9D93-E525-7F39-450D-C58106C3267A}"/>
          </ac:spMkLst>
        </pc:spChg>
        <pc:picChg chg="del">
          <ac:chgData name="Лапко Дарья Андреевна" userId="b8093db9-faee-4c01-a3ff-f2d0702d8b05" providerId="ADAL" clId="{1CE41083-CFE4-4044-9FBA-F926BD1475F2}" dt="2022-06-07T13:35:42.149" v="3423" actId="478"/>
          <ac:picMkLst>
            <pc:docMk/>
            <pc:sldMk cId="2360990398" sldId="304"/>
            <ac:picMk id="14" creationId="{45DA501B-1844-35C5-DF33-3A6A8AA94F39}"/>
          </ac:picMkLst>
        </pc:picChg>
      </pc:sldChg>
      <pc:sldChg chg="modSp add mod">
        <pc:chgData name="Лапко Дарья Андреевна" userId="b8093db9-faee-4c01-a3ff-f2d0702d8b05" providerId="ADAL" clId="{1CE41083-CFE4-4044-9FBA-F926BD1475F2}" dt="2022-06-07T13:50:31.778" v="3586" actId="20577"/>
        <pc:sldMkLst>
          <pc:docMk/>
          <pc:sldMk cId="492085315" sldId="305"/>
        </pc:sldMkLst>
        <pc:spChg chg="mod">
          <ac:chgData name="Лапко Дарья Андреевна" userId="b8093db9-faee-4c01-a3ff-f2d0702d8b05" providerId="ADAL" clId="{1CE41083-CFE4-4044-9FBA-F926BD1475F2}" dt="2022-06-07T13:38:44.881" v="3557" actId="20577"/>
          <ac:spMkLst>
            <pc:docMk/>
            <pc:sldMk cId="492085315" sldId="305"/>
            <ac:spMk id="3" creationId="{8219D05C-99A7-9C48-B903-118CF3BA60CA}"/>
          </ac:spMkLst>
        </pc:spChg>
        <pc:spChg chg="mod">
          <ac:chgData name="Лапко Дарья Андреевна" userId="b8093db9-faee-4c01-a3ff-f2d0702d8b05" providerId="ADAL" clId="{1CE41083-CFE4-4044-9FBA-F926BD1475F2}" dt="2022-06-07T13:50:31.778" v="3586" actId="20577"/>
          <ac:spMkLst>
            <pc:docMk/>
            <pc:sldMk cId="492085315" sldId="305"/>
            <ac:spMk id="4" creationId="{985EFA28-570A-F647-B2F7-A43359726B4F}"/>
          </ac:spMkLst>
        </pc:spChg>
      </pc:sldChg>
      <pc:sldChg chg="addSp delSp modSp add mod ord">
        <pc:chgData name="Лапко Дарья Андреевна" userId="b8093db9-faee-4c01-a3ff-f2d0702d8b05" providerId="ADAL" clId="{1CE41083-CFE4-4044-9FBA-F926BD1475F2}" dt="2022-06-07T22:40:39.489" v="10518" actId="20577"/>
        <pc:sldMkLst>
          <pc:docMk/>
          <pc:sldMk cId="2476297859" sldId="306"/>
        </pc:sldMkLst>
        <pc:spChg chg="mod">
          <ac:chgData name="Лапко Дарья Андреевна" userId="b8093db9-faee-4c01-a3ff-f2d0702d8b05" providerId="ADAL" clId="{1CE41083-CFE4-4044-9FBA-F926BD1475F2}" dt="2022-06-07T14:31:16.921" v="3995" actId="20577"/>
          <ac:spMkLst>
            <pc:docMk/>
            <pc:sldMk cId="2476297859" sldId="306"/>
            <ac:spMk id="3" creationId="{8219D05C-99A7-9C48-B903-118CF3BA60CA}"/>
          </ac:spMkLst>
        </pc:spChg>
        <pc:spChg chg="mod">
          <ac:chgData name="Лапко Дарья Андреевна" userId="b8093db9-faee-4c01-a3ff-f2d0702d8b05" providerId="ADAL" clId="{1CE41083-CFE4-4044-9FBA-F926BD1475F2}" dt="2022-06-07T22:40:39.489" v="10518" actId="20577"/>
          <ac:spMkLst>
            <pc:docMk/>
            <pc:sldMk cId="2476297859" sldId="306"/>
            <ac:spMk id="4" creationId="{985EFA28-570A-F647-B2F7-A43359726B4F}"/>
          </ac:spMkLst>
        </pc:spChg>
        <pc:spChg chg="add del mod">
          <ac:chgData name="Лапко Дарья Андреевна" userId="b8093db9-faee-4c01-a3ff-f2d0702d8b05" providerId="ADAL" clId="{1CE41083-CFE4-4044-9FBA-F926BD1475F2}" dt="2022-06-07T14:28:00.127" v="3936" actId="931"/>
          <ac:spMkLst>
            <pc:docMk/>
            <pc:sldMk cId="2476297859" sldId="306"/>
            <ac:spMk id="7" creationId="{0BB5E673-9DA9-D503-A09C-C314FADF033F}"/>
          </ac:spMkLst>
        </pc:spChg>
        <pc:spChg chg="mod">
          <ac:chgData name="Лапко Дарья Андреевна" userId="b8093db9-faee-4c01-a3ff-f2d0702d8b05" providerId="ADAL" clId="{1CE41083-CFE4-4044-9FBA-F926BD1475F2}" dt="2022-06-07T14:33:45.452" v="4150" actId="20577"/>
          <ac:spMkLst>
            <pc:docMk/>
            <pc:sldMk cId="2476297859" sldId="306"/>
            <ac:spMk id="12" creationId="{BEDE9D93-E525-7F39-450D-C58106C3267A}"/>
          </ac:spMkLst>
        </pc:spChg>
        <pc:picChg chg="add mod modCrop">
          <ac:chgData name="Лапко Дарья Андреевна" userId="b8093db9-faee-4c01-a3ff-f2d0702d8b05" providerId="ADAL" clId="{1CE41083-CFE4-4044-9FBA-F926BD1475F2}" dt="2022-06-07T14:28:13.809" v="3939" actId="18131"/>
          <ac:picMkLst>
            <pc:docMk/>
            <pc:sldMk cId="2476297859" sldId="306"/>
            <ac:picMk id="9" creationId="{5DEA72F0-0E13-5988-54DE-DBC0E4D0DCC8}"/>
          </ac:picMkLst>
        </pc:picChg>
        <pc:picChg chg="del">
          <ac:chgData name="Лапко Дарья Андреевна" userId="b8093db9-faee-4c01-a3ff-f2d0702d8b05" providerId="ADAL" clId="{1CE41083-CFE4-4044-9FBA-F926BD1475F2}" dt="2022-06-07T14:27:35.686" v="3935" actId="478"/>
          <ac:picMkLst>
            <pc:docMk/>
            <pc:sldMk cId="2476297859" sldId="306"/>
            <ac:picMk id="14" creationId="{45DA501B-1844-35C5-DF33-3A6A8AA94F39}"/>
          </ac:picMkLst>
        </pc:picChg>
      </pc:sldChg>
      <pc:sldChg chg="addSp delSp modSp add mod">
        <pc:chgData name="Лапко Дарья Андреевна" userId="b8093db9-faee-4c01-a3ff-f2d0702d8b05" providerId="ADAL" clId="{1CE41083-CFE4-4044-9FBA-F926BD1475F2}" dt="2022-06-07T22:43:04.262" v="10556" actId="20577"/>
        <pc:sldMkLst>
          <pc:docMk/>
          <pc:sldMk cId="2516350201" sldId="307"/>
        </pc:sldMkLst>
        <pc:spChg chg="mod">
          <ac:chgData name="Лапко Дарья Андреевна" userId="b8093db9-faee-4c01-a3ff-f2d0702d8b05" providerId="ADAL" clId="{1CE41083-CFE4-4044-9FBA-F926BD1475F2}" dt="2022-06-07T16:26:46.855" v="4895" actId="20577"/>
          <ac:spMkLst>
            <pc:docMk/>
            <pc:sldMk cId="2516350201" sldId="307"/>
            <ac:spMk id="3" creationId="{8219D05C-99A7-9C48-B903-118CF3BA60CA}"/>
          </ac:spMkLst>
        </pc:spChg>
        <pc:spChg chg="mod">
          <ac:chgData name="Лапко Дарья Андреевна" userId="b8093db9-faee-4c01-a3ff-f2d0702d8b05" providerId="ADAL" clId="{1CE41083-CFE4-4044-9FBA-F926BD1475F2}" dt="2022-06-07T22:43:04.262" v="10556" actId="20577"/>
          <ac:spMkLst>
            <pc:docMk/>
            <pc:sldMk cId="2516350201" sldId="307"/>
            <ac:spMk id="4" creationId="{985EFA28-570A-F647-B2F7-A43359726B4F}"/>
          </ac:spMkLst>
        </pc:spChg>
        <pc:spChg chg="add del mod">
          <ac:chgData name="Лапко Дарья Андреевна" userId="b8093db9-faee-4c01-a3ff-f2d0702d8b05" providerId="ADAL" clId="{1CE41083-CFE4-4044-9FBA-F926BD1475F2}" dt="2022-06-07T14:42:04.174" v="4218" actId="931"/>
          <ac:spMkLst>
            <pc:docMk/>
            <pc:sldMk cId="2516350201" sldId="307"/>
            <ac:spMk id="7" creationId="{9193B594-8114-90C3-CA29-42357228504A}"/>
          </ac:spMkLst>
        </pc:spChg>
        <pc:spChg chg="del mod">
          <ac:chgData name="Лапко Дарья Андреевна" userId="b8093db9-faee-4c01-a3ff-f2d0702d8b05" providerId="ADAL" clId="{1CE41083-CFE4-4044-9FBA-F926BD1475F2}" dt="2022-06-07T14:43:48.610" v="4242" actId="478"/>
          <ac:spMkLst>
            <pc:docMk/>
            <pc:sldMk cId="2516350201" sldId="307"/>
            <ac:spMk id="12" creationId="{BEDE9D93-E525-7F39-450D-C58106C3267A}"/>
          </ac:spMkLst>
        </pc:spChg>
        <pc:spChg chg="add del mod">
          <ac:chgData name="Лапко Дарья Андреевна" userId="b8093db9-faee-4c01-a3ff-f2d0702d8b05" providerId="ADAL" clId="{1CE41083-CFE4-4044-9FBA-F926BD1475F2}" dt="2022-06-07T14:42:11.865" v="4220" actId="478"/>
          <ac:spMkLst>
            <pc:docMk/>
            <pc:sldMk cId="2516350201" sldId="307"/>
            <ac:spMk id="13" creationId="{2F3F1F1C-CD2F-C8DB-A2CD-2E42704E3376}"/>
          </ac:spMkLst>
        </pc:spChg>
        <pc:picChg chg="del">
          <ac:chgData name="Лапко Дарья Андреевна" userId="b8093db9-faee-4c01-a3ff-f2d0702d8b05" providerId="ADAL" clId="{1CE41083-CFE4-4044-9FBA-F926BD1475F2}" dt="2022-06-07T14:41:58.884" v="4217" actId="478"/>
          <ac:picMkLst>
            <pc:docMk/>
            <pc:sldMk cId="2516350201" sldId="307"/>
            <ac:picMk id="9" creationId="{5DEA72F0-0E13-5988-54DE-DBC0E4D0DCC8}"/>
          </ac:picMkLst>
        </pc:picChg>
        <pc:picChg chg="add del mod">
          <ac:chgData name="Лапко Дарья Андреевна" userId="b8093db9-faee-4c01-a3ff-f2d0702d8b05" providerId="ADAL" clId="{1CE41083-CFE4-4044-9FBA-F926BD1475F2}" dt="2022-06-07T14:42:11.200" v="4219" actId="478"/>
          <ac:picMkLst>
            <pc:docMk/>
            <pc:sldMk cId="2516350201" sldId="307"/>
            <ac:picMk id="10" creationId="{9FA05947-AFA4-973F-75A5-42143DAAEE28}"/>
          </ac:picMkLst>
        </pc:picChg>
        <pc:picChg chg="add del mod modCrop">
          <ac:chgData name="Лапко Дарья Андреевна" userId="b8093db9-faee-4c01-a3ff-f2d0702d8b05" providerId="ADAL" clId="{1CE41083-CFE4-4044-9FBA-F926BD1475F2}" dt="2022-06-07T14:43:47.362" v="4240" actId="478"/>
          <ac:picMkLst>
            <pc:docMk/>
            <pc:sldMk cId="2516350201" sldId="307"/>
            <ac:picMk id="15" creationId="{E87C3D30-D7B1-85F9-E2E4-933979F88B3F}"/>
          </ac:picMkLst>
        </pc:picChg>
      </pc:sldChg>
      <pc:sldChg chg="add del">
        <pc:chgData name="Лапко Дарья Андреевна" userId="b8093db9-faee-4c01-a3ff-f2d0702d8b05" providerId="ADAL" clId="{1CE41083-CFE4-4044-9FBA-F926BD1475F2}" dt="2022-06-07T16:24:26.126" v="4849" actId="47"/>
        <pc:sldMkLst>
          <pc:docMk/>
          <pc:sldMk cId="1416471735" sldId="308"/>
        </pc:sldMkLst>
      </pc:sldChg>
      <pc:sldChg chg="addSp delSp modSp add mod ord">
        <pc:chgData name="Лапко Дарья Андреевна" userId="b8093db9-faee-4c01-a3ff-f2d0702d8b05" providerId="ADAL" clId="{1CE41083-CFE4-4044-9FBA-F926BD1475F2}" dt="2022-06-07T17:22:15.715" v="5706" actId="20577"/>
        <pc:sldMkLst>
          <pc:docMk/>
          <pc:sldMk cId="1953544138" sldId="309"/>
        </pc:sldMkLst>
        <pc:spChg chg="mod">
          <ac:chgData name="Лапко Дарья Андреевна" userId="b8093db9-faee-4c01-a3ff-f2d0702d8b05" providerId="ADAL" clId="{1CE41083-CFE4-4044-9FBA-F926BD1475F2}" dt="2022-06-07T16:43:25.421" v="4963" actId="20577"/>
          <ac:spMkLst>
            <pc:docMk/>
            <pc:sldMk cId="1953544138" sldId="309"/>
            <ac:spMk id="3" creationId="{8219D05C-99A7-9C48-B903-118CF3BA60CA}"/>
          </ac:spMkLst>
        </pc:spChg>
        <pc:spChg chg="mod">
          <ac:chgData name="Лапко Дарья Андреевна" userId="b8093db9-faee-4c01-a3ff-f2d0702d8b05" providerId="ADAL" clId="{1CE41083-CFE4-4044-9FBA-F926BD1475F2}" dt="2022-06-07T17:22:15.715" v="5706" actId="20577"/>
          <ac:spMkLst>
            <pc:docMk/>
            <pc:sldMk cId="1953544138" sldId="309"/>
            <ac:spMk id="4" creationId="{985EFA28-570A-F647-B2F7-A43359726B4F}"/>
          </ac:spMkLst>
        </pc:spChg>
        <pc:spChg chg="add del mod">
          <ac:chgData name="Лапко Дарья Андреевна" userId="b8093db9-faee-4c01-a3ff-f2d0702d8b05" providerId="ADAL" clId="{1CE41083-CFE4-4044-9FBA-F926BD1475F2}" dt="2022-06-07T16:43:48.025" v="4965" actId="478"/>
          <ac:spMkLst>
            <pc:docMk/>
            <pc:sldMk cId="1953544138" sldId="309"/>
            <ac:spMk id="7" creationId="{8318B427-14BC-F5AB-7CA6-070444D30918}"/>
          </ac:spMkLst>
        </pc:spChg>
        <pc:spChg chg="mod">
          <ac:chgData name="Лапко Дарья Андреевна" userId="b8093db9-faee-4c01-a3ff-f2d0702d8b05" providerId="ADAL" clId="{1CE41083-CFE4-4044-9FBA-F926BD1475F2}" dt="2022-06-07T17:16:12.080" v="5098" actId="1076"/>
          <ac:spMkLst>
            <pc:docMk/>
            <pc:sldMk cId="1953544138" sldId="309"/>
            <ac:spMk id="12" creationId="{BEDE9D93-E525-7F39-450D-C58106C3267A}"/>
          </ac:spMkLst>
        </pc:spChg>
        <pc:picChg chg="del">
          <ac:chgData name="Лапко Дарья Андреевна" userId="b8093db9-faee-4c01-a3ff-f2d0702d8b05" providerId="ADAL" clId="{1CE41083-CFE4-4044-9FBA-F926BD1475F2}" dt="2022-06-07T16:43:46.991" v="4964" actId="478"/>
          <ac:picMkLst>
            <pc:docMk/>
            <pc:sldMk cId="1953544138" sldId="309"/>
            <ac:picMk id="9" creationId="{5DEA72F0-0E13-5988-54DE-DBC0E4D0DCC8}"/>
          </ac:picMkLst>
        </pc:picChg>
        <pc:picChg chg="add del mod modCrop">
          <ac:chgData name="Лапко Дарья Андреевна" userId="b8093db9-faee-4c01-a3ff-f2d0702d8b05" providerId="ADAL" clId="{1CE41083-CFE4-4044-9FBA-F926BD1475F2}" dt="2022-06-07T17:14:05.134" v="5080" actId="478"/>
          <ac:picMkLst>
            <pc:docMk/>
            <pc:sldMk cId="1953544138" sldId="309"/>
            <ac:picMk id="10" creationId="{A9582586-E2E7-3D7C-D901-1871FFC99F68}"/>
          </ac:picMkLst>
        </pc:picChg>
        <pc:picChg chg="add mod modCrop">
          <ac:chgData name="Лапко Дарья Андреевна" userId="b8093db9-faee-4c01-a3ff-f2d0702d8b05" providerId="ADAL" clId="{1CE41083-CFE4-4044-9FBA-F926BD1475F2}" dt="2022-06-07T17:16:04.140" v="5097" actId="14100"/>
          <ac:picMkLst>
            <pc:docMk/>
            <pc:sldMk cId="1953544138" sldId="309"/>
            <ac:picMk id="13" creationId="{32DC4759-8F69-6439-D016-65412EF6E71A}"/>
          </ac:picMkLst>
        </pc:picChg>
      </pc:sldChg>
      <pc:sldChg chg="addSp delSp modSp add mod">
        <pc:chgData name="Лапко Дарья Андреевна" userId="b8093db9-faee-4c01-a3ff-f2d0702d8b05" providerId="ADAL" clId="{1CE41083-CFE4-4044-9FBA-F926BD1475F2}" dt="2022-06-07T22:43:53.147" v="10560" actId="20577"/>
        <pc:sldMkLst>
          <pc:docMk/>
          <pc:sldMk cId="3763681369" sldId="310"/>
        </pc:sldMkLst>
        <pc:spChg chg="mod">
          <ac:chgData name="Лапко Дарья Андреевна" userId="b8093db9-faee-4c01-a3ff-f2d0702d8b05" providerId="ADAL" clId="{1CE41083-CFE4-4044-9FBA-F926BD1475F2}" dt="2022-06-07T21:31:07.206" v="7274" actId="14100"/>
          <ac:spMkLst>
            <pc:docMk/>
            <pc:sldMk cId="3763681369" sldId="310"/>
            <ac:spMk id="3" creationId="{8219D05C-99A7-9C48-B903-118CF3BA60CA}"/>
          </ac:spMkLst>
        </pc:spChg>
        <pc:spChg chg="mod">
          <ac:chgData name="Лапко Дарья Андреевна" userId="b8093db9-faee-4c01-a3ff-f2d0702d8b05" providerId="ADAL" clId="{1CE41083-CFE4-4044-9FBA-F926BD1475F2}" dt="2022-06-07T22:43:53.147" v="10560" actId="20577"/>
          <ac:spMkLst>
            <pc:docMk/>
            <pc:sldMk cId="3763681369" sldId="310"/>
            <ac:spMk id="4" creationId="{985EFA28-570A-F647-B2F7-A43359726B4F}"/>
          </ac:spMkLst>
        </pc:spChg>
        <pc:spChg chg="mod">
          <ac:chgData name="Лапко Дарья Андреевна" userId="b8093db9-faee-4c01-a3ff-f2d0702d8b05" providerId="ADAL" clId="{1CE41083-CFE4-4044-9FBA-F926BD1475F2}" dt="2022-06-07T18:14:18.383" v="5903" actId="1076"/>
          <ac:spMkLst>
            <pc:docMk/>
            <pc:sldMk cId="3763681369" sldId="310"/>
            <ac:spMk id="12" creationId="{BEDE9D93-E525-7F39-450D-C58106C3267A}"/>
          </ac:spMkLst>
        </pc:spChg>
        <pc:picChg chg="add mod modCrop">
          <ac:chgData name="Лапко Дарья Андреевна" userId="b8093db9-faee-4c01-a3ff-f2d0702d8b05" providerId="ADAL" clId="{1CE41083-CFE4-4044-9FBA-F926BD1475F2}" dt="2022-06-07T18:14:20.578" v="5904" actId="1076"/>
          <ac:picMkLst>
            <pc:docMk/>
            <pc:sldMk cId="3763681369" sldId="310"/>
            <ac:picMk id="7" creationId="{0B22F18B-5CC5-0AB6-8E01-571EC7E763BE}"/>
          </ac:picMkLst>
        </pc:picChg>
        <pc:picChg chg="del">
          <ac:chgData name="Лапко Дарья Андреевна" userId="b8093db9-faee-4c01-a3ff-f2d0702d8b05" providerId="ADAL" clId="{1CE41083-CFE4-4044-9FBA-F926BD1475F2}" dt="2022-06-07T17:23:28.310" v="5726" actId="478"/>
          <ac:picMkLst>
            <pc:docMk/>
            <pc:sldMk cId="3763681369" sldId="310"/>
            <ac:picMk id="13" creationId="{32DC4759-8F69-6439-D016-65412EF6E71A}"/>
          </ac:picMkLst>
        </pc:picChg>
      </pc:sldChg>
      <pc:sldChg chg="addSp delSp modSp add mod">
        <pc:chgData name="Лапко Дарья Андреевна" userId="b8093db9-faee-4c01-a3ff-f2d0702d8b05" providerId="ADAL" clId="{1CE41083-CFE4-4044-9FBA-F926BD1475F2}" dt="2022-06-07T22:54:30.411" v="10691" actId="1076"/>
        <pc:sldMkLst>
          <pc:docMk/>
          <pc:sldMk cId="1031167688" sldId="311"/>
        </pc:sldMkLst>
        <pc:spChg chg="mod">
          <ac:chgData name="Лапко Дарья Андреевна" userId="b8093db9-faee-4c01-a3ff-f2d0702d8b05" providerId="ADAL" clId="{1CE41083-CFE4-4044-9FBA-F926BD1475F2}" dt="2022-06-07T19:26:11.783" v="6432" actId="20577"/>
          <ac:spMkLst>
            <pc:docMk/>
            <pc:sldMk cId="1031167688" sldId="311"/>
            <ac:spMk id="3" creationId="{8219D05C-99A7-9C48-B903-118CF3BA60CA}"/>
          </ac:spMkLst>
        </pc:spChg>
        <pc:spChg chg="mod">
          <ac:chgData name="Лапко Дарья Андреевна" userId="b8093db9-faee-4c01-a3ff-f2d0702d8b05" providerId="ADAL" clId="{1CE41083-CFE4-4044-9FBA-F926BD1475F2}" dt="2022-06-07T22:45:47.893" v="10590" actId="20577"/>
          <ac:spMkLst>
            <pc:docMk/>
            <pc:sldMk cId="1031167688" sldId="311"/>
            <ac:spMk id="4" creationId="{985EFA28-570A-F647-B2F7-A43359726B4F}"/>
          </ac:spMkLst>
        </pc:spChg>
        <pc:spChg chg="add del mod">
          <ac:chgData name="Лапко Дарья Андреевна" userId="b8093db9-faee-4c01-a3ff-f2d0702d8b05" providerId="ADAL" clId="{1CE41083-CFE4-4044-9FBA-F926BD1475F2}" dt="2022-06-07T19:03:54.438" v="5962"/>
          <ac:spMkLst>
            <pc:docMk/>
            <pc:sldMk cId="1031167688" sldId="311"/>
            <ac:spMk id="8" creationId="{F573465C-7248-8EA3-48AA-1F764413AB9A}"/>
          </ac:spMkLst>
        </pc:spChg>
        <pc:spChg chg="add mod">
          <ac:chgData name="Лапко Дарья Андреевна" userId="b8093db9-faee-4c01-a3ff-f2d0702d8b05" providerId="ADAL" clId="{1CE41083-CFE4-4044-9FBA-F926BD1475F2}" dt="2022-06-07T22:54:30.411" v="10691" actId="1076"/>
          <ac:spMkLst>
            <pc:docMk/>
            <pc:sldMk cId="1031167688" sldId="311"/>
            <ac:spMk id="10" creationId="{01EF646B-5288-6B39-BB7F-60AF169140DD}"/>
          </ac:spMkLst>
        </pc:spChg>
        <pc:spChg chg="del">
          <ac:chgData name="Лапко Дарья Андреевна" userId="b8093db9-faee-4c01-a3ff-f2d0702d8b05" providerId="ADAL" clId="{1CE41083-CFE4-4044-9FBA-F926BD1475F2}" dt="2022-06-07T19:03:56.350" v="5964" actId="478"/>
          <ac:spMkLst>
            <pc:docMk/>
            <pc:sldMk cId="1031167688" sldId="311"/>
            <ac:spMk id="12" creationId="{BEDE9D93-E525-7F39-450D-C58106C3267A}"/>
          </ac:spMkLst>
        </pc:spChg>
        <pc:picChg chg="del">
          <ac:chgData name="Лапко Дарья Андреевна" userId="b8093db9-faee-4c01-a3ff-f2d0702d8b05" providerId="ADAL" clId="{1CE41083-CFE4-4044-9FBA-F926BD1475F2}" dt="2022-06-07T19:03:55.619" v="5963" actId="478"/>
          <ac:picMkLst>
            <pc:docMk/>
            <pc:sldMk cId="1031167688" sldId="311"/>
            <ac:picMk id="7" creationId="{0B22F18B-5CC5-0AB6-8E01-571EC7E763BE}"/>
          </ac:picMkLst>
        </pc:picChg>
        <pc:picChg chg="add del mod">
          <ac:chgData name="Лапко Дарья Андреевна" userId="b8093db9-faee-4c01-a3ff-f2d0702d8b05" providerId="ADAL" clId="{1CE41083-CFE4-4044-9FBA-F926BD1475F2}" dt="2022-06-07T19:03:54.438" v="5962"/>
          <ac:picMkLst>
            <pc:docMk/>
            <pc:sldMk cId="1031167688" sldId="311"/>
            <ac:picMk id="9" creationId="{C8FDB019-3DE6-E764-BE8D-ACC119626ABA}"/>
          </ac:picMkLst>
        </pc:picChg>
        <pc:picChg chg="add del mod">
          <ac:chgData name="Лапко Дарья Андреевна" userId="b8093db9-faee-4c01-a3ff-f2d0702d8b05" providerId="ADAL" clId="{1CE41083-CFE4-4044-9FBA-F926BD1475F2}" dt="2022-06-07T19:26:37.924" v="6435" actId="478"/>
          <ac:picMkLst>
            <pc:docMk/>
            <pc:sldMk cId="1031167688" sldId="311"/>
            <ac:picMk id="11" creationId="{A4E7E95B-1C00-88D0-90ED-7A752110BDAA}"/>
          </ac:picMkLst>
        </pc:picChg>
        <pc:picChg chg="add mod">
          <ac:chgData name="Лапко Дарья Андреевна" userId="b8093db9-faee-4c01-a3ff-f2d0702d8b05" providerId="ADAL" clId="{1CE41083-CFE4-4044-9FBA-F926BD1475F2}" dt="2022-06-07T19:26:37.057" v="6434"/>
          <ac:picMkLst>
            <pc:docMk/>
            <pc:sldMk cId="1031167688" sldId="311"/>
            <ac:picMk id="13" creationId="{63499C9A-1178-CAFC-DD53-B5385A3C0C30}"/>
          </ac:picMkLst>
        </pc:picChg>
        <pc:picChg chg="add del mod modCrop">
          <ac:chgData name="Лапко Дарья Андреевна" userId="b8093db9-faee-4c01-a3ff-f2d0702d8b05" providerId="ADAL" clId="{1CE41083-CFE4-4044-9FBA-F926BD1475F2}" dt="2022-06-07T21:40:02.640" v="7940" actId="478"/>
          <ac:picMkLst>
            <pc:docMk/>
            <pc:sldMk cId="1031167688" sldId="311"/>
            <ac:picMk id="14" creationId="{29AD2DA6-98E4-B466-1A55-ACE96BC584E4}"/>
          </ac:picMkLst>
        </pc:picChg>
        <pc:picChg chg="add mod modCrop">
          <ac:chgData name="Лапко Дарья Андреевна" userId="b8093db9-faee-4c01-a3ff-f2d0702d8b05" providerId="ADAL" clId="{1CE41083-CFE4-4044-9FBA-F926BD1475F2}" dt="2022-06-07T22:54:24.042" v="10690" actId="1076"/>
          <ac:picMkLst>
            <pc:docMk/>
            <pc:sldMk cId="1031167688" sldId="311"/>
            <ac:picMk id="15" creationId="{09A664BC-962C-CC3A-9568-BFA0C95490E8}"/>
          </ac:picMkLst>
        </pc:picChg>
      </pc:sldChg>
      <pc:sldChg chg="addSp delSp modSp add mod">
        <pc:chgData name="Лапко Дарья Андреевна" userId="b8093db9-faee-4c01-a3ff-f2d0702d8b05" providerId="ADAL" clId="{1CE41083-CFE4-4044-9FBA-F926BD1475F2}" dt="2022-06-07T22:36:45.802" v="10482" actId="20577"/>
        <pc:sldMkLst>
          <pc:docMk/>
          <pc:sldMk cId="1921229448" sldId="312"/>
        </pc:sldMkLst>
        <pc:spChg chg="mod">
          <ac:chgData name="Лапко Дарья Андреевна" userId="b8093db9-faee-4c01-a3ff-f2d0702d8b05" providerId="ADAL" clId="{1CE41083-CFE4-4044-9FBA-F926BD1475F2}" dt="2022-06-07T19:08:53.959" v="6160"/>
          <ac:spMkLst>
            <pc:docMk/>
            <pc:sldMk cId="1921229448" sldId="312"/>
            <ac:spMk id="3" creationId="{8219D05C-99A7-9C48-B903-118CF3BA60CA}"/>
          </ac:spMkLst>
        </pc:spChg>
        <pc:spChg chg="mod">
          <ac:chgData name="Лапко Дарья Андреевна" userId="b8093db9-faee-4c01-a3ff-f2d0702d8b05" providerId="ADAL" clId="{1CE41083-CFE4-4044-9FBA-F926BD1475F2}" dt="2022-06-07T22:36:45.802" v="10482" actId="20577"/>
          <ac:spMkLst>
            <pc:docMk/>
            <pc:sldMk cId="1921229448" sldId="312"/>
            <ac:spMk id="4" creationId="{985EFA28-570A-F647-B2F7-A43359726B4F}"/>
          </ac:spMkLst>
        </pc:spChg>
        <pc:spChg chg="add del mod">
          <ac:chgData name="Лапко Дарья Андреевна" userId="b8093db9-faee-4c01-a3ff-f2d0702d8b05" providerId="ADAL" clId="{1CE41083-CFE4-4044-9FBA-F926BD1475F2}" dt="2022-06-07T19:08:26.480" v="6157" actId="478"/>
          <ac:spMkLst>
            <pc:docMk/>
            <pc:sldMk cId="1921229448" sldId="312"/>
            <ac:spMk id="7" creationId="{52ACBA56-D17D-41D8-BEF8-6F6736B3AD18}"/>
          </ac:spMkLst>
        </pc:spChg>
        <pc:spChg chg="del">
          <ac:chgData name="Лапко Дарья Андреевна" userId="b8093db9-faee-4c01-a3ff-f2d0702d8b05" providerId="ADAL" clId="{1CE41083-CFE4-4044-9FBA-F926BD1475F2}" dt="2022-06-07T19:08:25.946" v="6156" actId="478"/>
          <ac:spMkLst>
            <pc:docMk/>
            <pc:sldMk cId="1921229448" sldId="312"/>
            <ac:spMk id="12" creationId="{BEDE9D93-E525-7F39-450D-C58106C3267A}"/>
          </ac:spMkLst>
        </pc:spChg>
        <pc:picChg chg="del">
          <ac:chgData name="Лапко Дарья Андреевна" userId="b8093db9-faee-4c01-a3ff-f2d0702d8b05" providerId="ADAL" clId="{1CE41083-CFE4-4044-9FBA-F926BD1475F2}" dt="2022-06-07T19:08:23.885" v="6155" actId="478"/>
          <ac:picMkLst>
            <pc:docMk/>
            <pc:sldMk cId="1921229448" sldId="312"/>
            <ac:picMk id="11" creationId="{FC1C8406-9A6E-F1E8-4DBC-0A7FCCE7E08F}"/>
          </ac:picMkLst>
        </pc:picChg>
      </pc:sldChg>
      <pc:sldChg chg="addSp delSp modSp add del mod">
        <pc:chgData name="Лапко Дарья Андреевна" userId="b8093db9-faee-4c01-a3ff-f2d0702d8b05" providerId="ADAL" clId="{1CE41083-CFE4-4044-9FBA-F926BD1475F2}" dt="2022-06-07T19:04:02.509" v="5966" actId="2696"/>
        <pc:sldMkLst>
          <pc:docMk/>
          <pc:sldMk cId="2521371647" sldId="312"/>
        </pc:sldMkLst>
        <pc:spChg chg="mod">
          <ac:chgData name="Лапко Дарья Андреевна" userId="b8093db9-faee-4c01-a3ff-f2d0702d8b05" providerId="ADAL" clId="{1CE41083-CFE4-4044-9FBA-F926BD1475F2}" dt="2022-06-07T18:54:49.627" v="5958" actId="20577"/>
          <ac:spMkLst>
            <pc:docMk/>
            <pc:sldMk cId="2521371647" sldId="312"/>
            <ac:spMk id="4" creationId="{985EFA28-570A-F647-B2F7-A43359726B4F}"/>
          </ac:spMkLst>
        </pc:spChg>
        <pc:spChg chg="mod">
          <ac:chgData name="Лапко Дарья Андреевна" userId="b8093db9-faee-4c01-a3ff-f2d0702d8b05" providerId="ADAL" clId="{1CE41083-CFE4-4044-9FBA-F926BD1475F2}" dt="2022-06-07T18:54:05.394" v="5942" actId="2710"/>
          <ac:spMkLst>
            <pc:docMk/>
            <pc:sldMk cId="2521371647" sldId="312"/>
            <ac:spMk id="12" creationId="{BEDE9D93-E525-7F39-450D-C58106C3267A}"/>
          </ac:spMkLst>
        </pc:spChg>
        <pc:picChg chg="del">
          <ac:chgData name="Лапко Дарья Андреевна" userId="b8093db9-faee-4c01-a3ff-f2d0702d8b05" providerId="ADAL" clId="{1CE41083-CFE4-4044-9FBA-F926BD1475F2}" dt="2022-06-07T18:53:07.475" v="5928" actId="478"/>
          <ac:picMkLst>
            <pc:docMk/>
            <pc:sldMk cId="2521371647" sldId="312"/>
            <ac:picMk id="7" creationId="{0B22F18B-5CC5-0AB6-8E01-571EC7E763BE}"/>
          </ac:picMkLst>
        </pc:picChg>
        <pc:picChg chg="add mod">
          <ac:chgData name="Лапко Дарья Андреевна" userId="b8093db9-faee-4c01-a3ff-f2d0702d8b05" providerId="ADAL" clId="{1CE41083-CFE4-4044-9FBA-F926BD1475F2}" dt="2022-06-07T18:53:22.417" v="5932" actId="1076"/>
          <ac:picMkLst>
            <pc:docMk/>
            <pc:sldMk cId="2521371647" sldId="312"/>
            <ac:picMk id="8" creationId="{44760903-71D6-3FEA-0F3B-08E200D6C3FE}"/>
          </ac:picMkLst>
        </pc:picChg>
      </pc:sldChg>
      <pc:sldChg chg="new del">
        <pc:chgData name="Лапко Дарья Андреевна" userId="b8093db9-faee-4c01-a3ff-f2d0702d8b05" providerId="ADAL" clId="{1CE41083-CFE4-4044-9FBA-F926BD1475F2}" dt="2022-06-07T18:52:45.919" v="5926" actId="47"/>
        <pc:sldMkLst>
          <pc:docMk/>
          <pc:sldMk cId="3871918228" sldId="312"/>
        </pc:sldMkLst>
      </pc:sldChg>
      <pc:sldChg chg="addSp delSp modSp add mod ord">
        <pc:chgData name="Лапко Дарья Андреевна" userId="b8093db9-faee-4c01-a3ff-f2d0702d8b05" providerId="ADAL" clId="{1CE41083-CFE4-4044-9FBA-F926BD1475F2}" dt="2022-06-07T22:55:29.756" v="10695" actId="1076"/>
        <pc:sldMkLst>
          <pc:docMk/>
          <pc:sldMk cId="2867060978" sldId="313"/>
        </pc:sldMkLst>
        <pc:spChg chg="mod">
          <ac:chgData name="Лапко Дарья Андреевна" userId="b8093db9-faee-4c01-a3ff-f2d0702d8b05" providerId="ADAL" clId="{1CE41083-CFE4-4044-9FBA-F926BD1475F2}" dt="2022-06-07T22:44:19.933" v="10568" actId="20577"/>
          <ac:spMkLst>
            <pc:docMk/>
            <pc:sldMk cId="2867060978" sldId="313"/>
            <ac:spMk id="4" creationId="{985EFA28-570A-F647-B2F7-A43359726B4F}"/>
          </ac:spMkLst>
        </pc:spChg>
        <pc:picChg chg="add mod">
          <ac:chgData name="Лапко Дарья Андреевна" userId="b8093db9-faee-4c01-a3ff-f2d0702d8b05" providerId="ADAL" clId="{1CE41083-CFE4-4044-9FBA-F926BD1475F2}" dt="2022-06-07T22:55:29.756" v="10695" actId="1076"/>
          <ac:picMkLst>
            <pc:docMk/>
            <pc:sldMk cId="2867060978" sldId="313"/>
            <ac:picMk id="8" creationId="{A6725E66-658D-90D4-F69B-6FDAA16A03F7}"/>
          </ac:picMkLst>
        </pc:picChg>
        <pc:picChg chg="del">
          <ac:chgData name="Лапко Дарья Андреевна" userId="b8093db9-faee-4c01-a3ff-f2d0702d8b05" providerId="ADAL" clId="{1CE41083-CFE4-4044-9FBA-F926BD1475F2}" dt="2022-06-07T19:22:51.791" v="6323" actId="478"/>
          <ac:picMkLst>
            <pc:docMk/>
            <pc:sldMk cId="2867060978" sldId="313"/>
            <ac:picMk id="11" creationId="{A4E7E95B-1C00-88D0-90ED-7A752110BDAA}"/>
          </ac:picMkLst>
        </pc:picChg>
      </pc:sldChg>
      <pc:sldChg chg="addSp delSp modSp add mod">
        <pc:chgData name="Лапко Дарья Андреевна" userId="b8093db9-faee-4c01-a3ff-f2d0702d8b05" providerId="ADAL" clId="{1CE41083-CFE4-4044-9FBA-F926BD1475F2}" dt="2022-06-07T22:54:10.861" v="10689" actId="1076"/>
        <pc:sldMkLst>
          <pc:docMk/>
          <pc:sldMk cId="168233392" sldId="314"/>
        </pc:sldMkLst>
        <pc:spChg chg="mod">
          <ac:chgData name="Лапко Дарья Андреевна" userId="b8093db9-faee-4c01-a3ff-f2d0702d8b05" providerId="ADAL" clId="{1CE41083-CFE4-4044-9FBA-F926BD1475F2}" dt="2022-06-07T21:31:00.315" v="7273" actId="14100"/>
          <ac:spMkLst>
            <pc:docMk/>
            <pc:sldMk cId="168233392" sldId="314"/>
            <ac:spMk id="3" creationId="{8219D05C-99A7-9C48-B903-118CF3BA60CA}"/>
          </ac:spMkLst>
        </pc:spChg>
        <pc:spChg chg="mod">
          <ac:chgData name="Лапко Дарья Андреевна" userId="b8093db9-faee-4c01-a3ff-f2d0702d8b05" providerId="ADAL" clId="{1CE41083-CFE4-4044-9FBA-F926BD1475F2}" dt="2022-06-07T22:46:20.549" v="10598" actId="20577"/>
          <ac:spMkLst>
            <pc:docMk/>
            <pc:sldMk cId="168233392" sldId="314"/>
            <ac:spMk id="4" creationId="{985EFA28-570A-F647-B2F7-A43359726B4F}"/>
          </ac:spMkLst>
        </pc:spChg>
        <pc:spChg chg="mod">
          <ac:chgData name="Лапко Дарья Андреевна" userId="b8093db9-faee-4c01-a3ff-f2d0702d8b05" providerId="ADAL" clId="{1CE41083-CFE4-4044-9FBA-F926BD1475F2}" dt="2022-06-07T22:54:10.861" v="10689" actId="1076"/>
          <ac:spMkLst>
            <pc:docMk/>
            <pc:sldMk cId="168233392" sldId="314"/>
            <ac:spMk id="10" creationId="{01EF646B-5288-6B39-BB7F-60AF169140DD}"/>
          </ac:spMkLst>
        </pc:spChg>
        <pc:picChg chg="add del mod modCrop">
          <ac:chgData name="Лапко Дарья Андреевна" userId="b8093db9-faee-4c01-a3ff-f2d0702d8b05" providerId="ADAL" clId="{1CE41083-CFE4-4044-9FBA-F926BD1475F2}" dt="2022-06-07T21:39:01.134" v="7925" actId="478"/>
          <ac:picMkLst>
            <pc:docMk/>
            <pc:sldMk cId="168233392" sldId="314"/>
            <ac:picMk id="8" creationId="{041C8539-A480-7EE6-57BD-C917D3167008}"/>
          </ac:picMkLst>
        </pc:picChg>
        <pc:picChg chg="add del mod modCrop">
          <ac:chgData name="Лапко Дарья Андреевна" userId="b8093db9-faee-4c01-a3ff-f2d0702d8b05" providerId="ADAL" clId="{1CE41083-CFE4-4044-9FBA-F926BD1475F2}" dt="2022-06-07T21:41:03.172" v="8000" actId="478"/>
          <ac:picMkLst>
            <pc:docMk/>
            <pc:sldMk cId="168233392" sldId="314"/>
            <ac:picMk id="9" creationId="{C77B39E2-4B17-DA43-E199-D067711BD59B}"/>
          </ac:picMkLst>
        </pc:picChg>
        <pc:picChg chg="add mod modCrop">
          <ac:chgData name="Лапко Дарья Андреевна" userId="b8093db9-faee-4c01-a3ff-f2d0702d8b05" providerId="ADAL" clId="{1CE41083-CFE4-4044-9FBA-F926BD1475F2}" dt="2022-06-07T22:54:06.332" v="10688" actId="1076"/>
          <ac:picMkLst>
            <pc:docMk/>
            <pc:sldMk cId="168233392" sldId="314"/>
            <ac:picMk id="11" creationId="{7996489C-8D41-635A-DE79-78B8EDC69CCF}"/>
          </ac:picMkLst>
        </pc:picChg>
        <pc:picChg chg="del">
          <ac:chgData name="Лапко Дарья Андреевна" userId="b8093db9-faee-4c01-a3ff-f2d0702d8b05" providerId="ADAL" clId="{1CE41083-CFE4-4044-9FBA-F926BD1475F2}" dt="2022-06-07T21:31:30.570" v="7276" actId="478"/>
          <ac:picMkLst>
            <pc:docMk/>
            <pc:sldMk cId="168233392" sldId="314"/>
            <ac:picMk id="14" creationId="{29AD2DA6-98E4-B466-1A55-ACE96BC584E4}"/>
          </ac:picMkLst>
        </pc:picChg>
      </pc:sldChg>
      <pc:sldChg chg="addSp delSp modSp add mod">
        <pc:chgData name="Лапко Дарья Андреевна" userId="b8093db9-faee-4c01-a3ff-f2d0702d8b05" providerId="ADAL" clId="{1CE41083-CFE4-4044-9FBA-F926BD1475F2}" dt="2022-06-07T21:35:03.342" v="7381" actId="1076"/>
        <pc:sldMkLst>
          <pc:docMk/>
          <pc:sldMk cId="2352135527" sldId="315"/>
        </pc:sldMkLst>
        <pc:spChg chg="del">
          <ac:chgData name="Лапко Дарья Андреевна" userId="b8093db9-faee-4c01-a3ff-f2d0702d8b05" providerId="ADAL" clId="{1CE41083-CFE4-4044-9FBA-F926BD1475F2}" dt="2022-06-07T21:33:44.487" v="7339" actId="478"/>
          <ac:spMkLst>
            <pc:docMk/>
            <pc:sldMk cId="2352135527" sldId="315"/>
            <ac:spMk id="3" creationId="{8219D05C-99A7-9C48-B903-118CF3BA60CA}"/>
          </ac:spMkLst>
        </pc:spChg>
        <pc:spChg chg="del">
          <ac:chgData name="Лапко Дарья Андреевна" userId="b8093db9-faee-4c01-a3ff-f2d0702d8b05" providerId="ADAL" clId="{1CE41083-CFE4-4044-9FBA-F926BD1475F2}" dt="2022-06-07T21:33:31.198" v="7336" actId="478"/>
          <ac:spMkLst>
            <pc:docMk/>
            <pc:sldMk cId="2352135527" sldId="315"/>
            <ac:spMk id="4" creationId="{985EFA28-570A-F647-B2F7-A43359726B4F}"/>
          </ac:spMkLst>
        </pc:spChg>
        <pc:spChg chg="add del mod">
          <ac:chgData name="Лапко Дарья Андреевна" userId="b8093db9-faee-4c01-a3ff-f2d0702d8b05" providerId="ADAL" clId="{1CE41083-CFE4-4044-9FBA-F926BD1475F2}" dt="2022-06-07T21:33:53.290" v="7366" actId="478"/>
          <ac:spMkLst>
            <pc:docMk/>
            <pc:sldMk cId="2352135527" sldId="315"/>
            <ac:spMk id="7" creationId="{63323D69-D962-4120-63D2-D2538C16580B}"/>
          </ac:spMkLst>
        </pc:spChg>
        <pc:spChg chg="del">
          <ac:chgData name="Лапко Дарья Андреевна" userId="b8093db9-faee-4c01-a3ff-f2d0702d8b05" providerId="ADAL" clId="{1CE41083-CFE4-4044-9FBA-F926BD1475F2}" dt="2022-06-07T21:33:35.575" v="7338" actId="478"/>
          <ac:spMkLst>
            <pc:docMk/>
            <pc:sldMk cId="2352135527" sldId="315"/>
            <ac:spMk id="10" creationId="{01EF646B-5288-6B39-BB7F-60AF169140DD}"/>
          </ac:spMkLst>
        </pc:spChg>
        <pc:spChg chg="add mod">
          <ac:chgData name="Лапко Дарья Андреевна" userId="b8093db9-faee-4c01-a3ff-f2d0702d8b05" providerId="ADAL" clId="{1CE41083-CFE4-4044-9FBA-F926BD1475F2}" dt="2022-06-07T21:35:03.342" v="7381" actId="1076"/>
          <ac:spMkLst>
            <pc:docMk/>
            <pc:sldMk cId="2352135527" sldId="315"/>
            <ac:spMk id="11" creationId="{41807CBD-0869-01DF-D007-4C2034195195}"/>
          </ac:spMkLst>
        </pc:spChg>
        <pc:picChg chg="del">
          <ac:chgData name="Лапко Дарья Андреевна" userId="b8093db9-faee-4c01-a3ff-f2d0702d8b05" providerId="ADAL" clId="{1CE41083-CFE4-4044-9FBA-F926BD1475F2}" dt="2022-06-07T21:33:33.062" v="7337" actId="478"/>
          <ac:picMkLst>
            <pc:docMk/>
            <pc:sldMk cId="2352135527" sldId="315"/>
            <ac:picMk id="8" creationId="{041C8539-A480-7EE6-57BD-C917D3167008}"/>
          </ac:picMkLst>
        </pc:picChg>
      </pc:sldChg>
      <pc:sldChg chg="delSp modSp add mod ord">
        <pc:chgData name="Лапко Дарья Андреевна" userId="b8093db9-faee-4c01-a3ff-f2d0702d8b05" providerId="ADAL" clId="{1CE41083-CFE4-4044-9FBA-F926BD1475F2}" dt="2022-06-07T22:47:30.884" v="10615" actId="20577"/>
        <pc:sldMkLst>
          <pc:docMk/>
          <pc:sldMk cId="1752043483" sldId="316"/>
        </pc:sldMkLst>
        <pc:spChg chg="mod">
          <ac:chgData name="Лапко Дарья Андреевна" userId="b8093db9-faee-4c01-a3ff-f2d0702d8b05" providerId="ADAL" clId="{1CE41083-CFE4-4044-9FBA-F926BD1475F2}" dt="2022-06-07T21:42:44.196" v="8070" actId="20577"/>
          <ac:spMkLst>
            <pc:docMk/>
            <pc:sldMk cId="1752043483" sldId="316"/>
            <ac:spMk id="3" creationId="{8219D05C-99A7-9C48-B903-118CF3BA60CA}"/>
          </ac:spMkLst>
        </pc:spChg>
        <pc:spChg chg="mod">
          <ac:chgData name="Лапко Дарья Андреевна" userId="b8093db9-faee-4c01-a3ff-f2d0702d8b05" providerId="ADAL" clId="{1CE41083-CFE4-4044-9FBA-F926BD1475F2}" dt="2022-06-07T22:47:30.884" v="10615" actId="20577"/>
          <ac:spMkLst>
            <pc:docMk/>
            <pc:sldMk cId="1752043483" sldId="316"/>
            <ac:spMk id="4" creationId="{985EFA28-570A-F647-B2F7-A43359726B4F}"/>
          </ac:spMkLst>
        </pc:spChg>
        <pc:spChg chg="del">
          <ac:chgData name="Лапко Дарья Андреевна" userId="b8093db9-faee-4c01-a3ff-f2d0702d8b05" providerId="ADAL" clId="{1CE41083-CFE4-4044-9FBA-F926BD1475F2}" dt="2022-06-07T21:42:47.688" v="8072" actId="478"/>
          <ac:spMkLst>
            <pc:docMk/>
            <pc:sldMk cId="1752043483" sldId="316"/>
            <ac:spMk id="10" creationId="{01EF646B-5288-6B39-BB7F-60AF169140DD}"/>
          </ac:spMkLst>
        </pc:spChg>
        <pc:picChg chg="del">
          <ac:chgData name="Лапко Дарья Андреевна" userId="b8093db9-faee-4c01-a3ff-f2d0702d8b05" providerId="ADAL" clId="{1CE41083-CFE4-4044-9FBA-F926BD1475F2}" dt="2022-06-07T21:42:46.161" v="8071" actId="478"/>
          <ac:picMkLst>
            <pc:docMk/>
            <pc:sldMk cId="1752043483" sldId="316"/>
            <ac:picMk id="11" creationId="{7996489C-8D41-635A-DE79-78B8EDC69CCF}"/>
          </ac:picMkLst>
        </pc:picChg>
      </pc:sldChg>
      <pc:sldChg chg="modSp add mod">
        <pc:chgData name="Лапко Дарья Андреевна" userId="b8093db9-faee-4c01-a3ff-f2d0702d8b05" providerId="ADAL" clId="{1CE41083-CFE4-4044-9FBA-F926BD1475F2}" dt="2022-06-07T22:49:09.730" v="10676" actId="20577"/>
        <pc:sldMkLst>
          <pc:docMk/>
          <pc:sldMk cId="2495088486" sldId="317"/>
        </pc:sldMkLst>
        <pc:spChg chg="mod">
          <ac:chgData name="Лапко Дарья Андреевна" userId="b8093db9-faee-4c01-a3ff-f2d0702d8b05" providerId="ADAL" clId="{1CE41083-CFE4-4044-9FBA-F926BD1475F2}" dt="2022-06-07T22:09:36.328" v="9385" actId="20577"/>
          <ac:spMkLst>
            <pc:docMk/>
            <pc:sldMk cId="2495088486" sldId="317"/>
            <ac:spMk id="3" creationId="{8219D05C-99A7-9C48-B903-118CF3BA60CA}"/>
          </ac:spMkLst>
        </pc:spChg>
        <pc:spChg chg="mod">
          <ac:chgData name="Лапко Дарья Андреевна" userId="b8093db9-faee-4c01-a3ff-f2d0702d8b05" providerId="ADAL" clId="{1CE41083-CFE4-4044-9FBA-F926BD1475F2}" dt="2022-06-07T22:49:09.730" v="10676" actId="20577"/>
          <ac:spMkLst>
            <pc:docMk/>
            <pc:sldMk cId="2495088486" sldId="317"/>
            <ac:spMk id="4" creationId="{985EFA28-570A-F647-B2F7-A43359726B4F}"/>
          </ac:spMkLst>
        </pc:spChg>
      </pc:sldChg>
      <pc:sldChg chg="modSp add del mod">
        <pc:chgData name="Лапко Дарья Андреевна" userId="b8093db9-faee-4c01-a3ff-f2d0702d8b05" providerId="ADAL" clId="{1CE41083-CFE4-4044-9FBA-F926BD1475F2}" dt="2022-06-07T22:34:29.096" v="10462" actId="20577"/>
        <pc:sldMkLst>
          <pc:docMk/>
          <pc:sldMk cId="3210519911" sldId="318"/>
        </pc:sldMkLst>
        <pc:spChg chg="mod">
          <ac:chgData name="Лапко Дарья Андреевна" userId="b8093db9-faee-4c01-a3ff-f2d0702d8b05" providerId="ADAL" clId="{1CE41083-CFE4-4044-9FBA-F926BD1475F2}" dt="2022-06-07T22:34:29.096" v="10462" actId="20577"/>
          <ac:spMkLst>
            <pc:docMk/>
            <pc:sldMk cId="3210519911" sldId="318"/>
            <ac:spMk id="3" creationId="{8219D05C-99A7-9C48-B903-118CF3BA60CA}"/>
          </ac:spMkLst>
        </pc:spChg>
        <pc:spChg chg="mod">
          <ac:chgData name="Лапко Дарья Андреевна" userId="b8093db9-faee-4c01-a3ff-f2d0702d8b05" providerId="ADAL" clId="{1CE41083-CFE4-4044-9FBA-F926BD1475F2}" dt="2022-06-07T22:34:06.715" v="10461" actId="207"/>
          <ac:spMkLst>
            <pc:docMk/>
            <pc:sldMk cId="3210519911" sldId="318"/>
            <ac:spMk id="4" creationId="{985EFA28-570A-F647-B2F7-A43359726B4F}"/>
          </ac:spMkLst>
        </pc:spChg>
      </pc:sldChg>
      <pc:sldChg chg="addSp delSp modSp add del mod">
        <pc:chgData name="Лапко Дарья Андреевна" userId="b8093db9-faee-4c01-a3ff-f2d0702d8b05" providerId="ADAL" clId="{1CE41083-CFE4-4044-9FBA-F926BD1475F2}" dt="2022-06-07T22:21:45.842" v="10368" actId="1076"/>
        <pc:sldMkLst>
          <pc:docMk/>
          <pc:sldMk cId="28271919" sldId="319"/>
        </pc:sldMkLst>
        <pc:spChg chg="mod">
          <ac:chgData name="Лапко Дарья Андреевна" userId="b8093db9-faee-4c01-a3ff-f2d0702d8b05" providerId="ADAL" clId="{1CE41083-CFE4-4044-9FBA-F926BD1475F2}" dt="2022-06-07T22:21:45.842" v="10368" actId="1076"/>
          <ac:spMkLst>
            <pc:docMk/>
            <pc:sldMk cId="28271919" sldId="319"/>
            <ac:spMk id="3" creationId="{8219D05C-99A7-9C48-B903-118CF3BA60CA}"/>
          </ac:spMkLst>
        </pc:spChg>
        <pc:spChg chg="del">
          <ac:chgData name="Лапко Дарья Андреевна" userId="b8093db9-faee-4c01-a3ff-f2d0702d8b05" providerId="ADAL" clId="{1CE41083-CFE4-4044-9FBA-F926BD1475F2}" dt="2022-06-07T22:21:05.180" v="10289" actId="478"/>
          <ac:spMkLst>
            <pc:docMk/>
            <pc:sldMk cId="28271919" sldId="319"/>
            <ac:spMk id="4" creationId="{985EFA28-570A-F647-B2F7-A43359726B4F}"/>
          </ac:spMkLst>
        </pc:spChg>
        <pc:spChg chg="add del mod">
          <ac:chgData name="Лапко Дарья Андреевна" userId="b8093db9-faee-4c01-a3ff-f2d0702d8b05" providerId="ADAL" clId="{1CE41083-CFE4-4044-9FBA-F926BD1475F2}" dt="2022-06-07T22:21:28.200" v="10364" actId="478"/>
          <ac:spMkLst>
            <pc:docMk/>
            <pc:sldMk cId="28271919" sldId="319"/>
            <ac:spMk id="7" creationId="{1FE139FE-3F1C-5139-BC8C-8FA72ED2FC1A}"/>
          </ac:spMkLst>
        </pc:spChg>
      </pc:sldChg>
    </pc:docChg>
  </pc:docChgLst>
</pc:chgInfo>
</file>

<file path=ppt/media/image1.jpg>
</file>

<file path=ppt/media/image10.png>
</file>

<file path=ppt/media/image11.png>
</file>

<file path=ppt/media/image12.png>
</file>

<file path=ppt/media/image13.png>
</file>

<file path=ppt/media/image2.png>
</file>

<file path=ppt/media/image3.jp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R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261BF4-8B2C-784B-9959-B59A059012C3}" type="datetimeFigureOut">
              <a:rPr lang="en-RU" smtClean="0"/>
              <a:t>06/14/2023</a:t>
            </a:fld>
            <a:endParaRPr lang="en-R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R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R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748903-8EB5-294E-A216-6B54B0368783}" type="slidenum">
              <a:rPr lang="en-RU" smtClean="0"/>
              <a:t>‹#›</a:t>
            </a:fld>
            <a:endParaRPr lang="en-RU"/>
          </a:p>
        </p:txBody>
      </p:sp>
    </p:spTree>
    <p:extLst>
      <p:ext uri="{BB962C8B-B14F-4D97-AF65-F5344CB8AC3E}">
        <p14:creationId xmlns:p14="http://schemas.microsoft.com/office/powerpoint/2010/main" val="17316809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Обложка">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28" descr="A blue circle with white text&#10;&#10;Description automatically generated with low confidence">
            <a:extLst>
              <a:ext uri="{FF2B5EF4-FFF2-40B4-BE49-F238E27FC236}">
                <a16:creationId xmlns:a16="http://schemas.microsoft.com/office/drawing/2014/main" id="{BA292C80-0DA8-194A-9A66-279048FA2A54}"/>
              </a:ext>
            </a:extLst>
          </p:cNvPr>
          <p:cNvPicPr>
            <a:picLocks noChangeAspect="1"/>
          </p:cNvPicPr>
          <p:nvPr userDrawn="1"/>
        </p:nvPicPr>
        <p:blipFill>
          <a:blip r:embed="rId3"/>
          <a:stretch>
            <a:fillRect/>
          </a:stretch>
        </p:blipFill>
        <p:spPr>
          <a:xfrm>
            <a:off x="1013859" y="962173"/>
            <a:ext cx="886499" cy="886499"/>
          </a:xfrm>
          <a:prstGeom prst="rect">
            <a:avLst/>
          </a:prstGeom>
        </p:spPr>
      </p:pic>
      <p:cxnSp>
        <p:nvCxnSpPr>
          <p:cNvPr id="11" name="Straight Connector 48">
            <a:extLst>
              <a:ext uri="{FF2B5EF4-FFF2-40B4-BE49-F238E27FC236}">
                <a16:creationId xmlns:a16="http://schemas.microsoft.com/office/drawing/2014/main" id="{313EF906-5BAC-0141-A198-076E155DF9E2}"/>
              </a:ext>
            </a:extLst>
          </p:cNvPr>
          <p:cNvCxnSpPr>
            <a:cxnSpLocks/>
          </p:cNvCxnSpPr>
          <p:nvPr userDrawn="1"/>
        </p:nvCxnSpPr>
        <p:spPr>
          <a:xfrm>
            <a:off x="6090212" y="985336"/>
            <a:ext cx="0" cy="840173"/>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2" name="Straight Connector 50">
            <a:extLst>
              <a:ext uri="{FF2B5EF4-FFF2-40B4-BE49-F238E27FC236}">
                <a16:creationId xmlns:a16="http://schemas.microsoft.com/office/drawing/2014/main" id="{61206A97-26F2-E646-8775-9928FEF465B5}"/>
              </a:ext>
            </a:extLst>
          </p:cNvPr>
          <p:cNvCxnSpPr>
            <a:cxnSpLocks/>
          </p:cNvCxnSpPr>
          <p:nvPr userDrawn="1"/>
        </p:nvCxnSpPr>
        <p:spPr>
          <a:xfrm>
            <a:off x="8642581" y="985336"/>
            <a:ext cx="0" cy="840173"/>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3" name="Straight Connector 51">
            <a:extLst>
              <a:ext uri="{FF2B5EF4-FFF2-40B4-BE49-F238E27FC236}">
                <a16:creationId xmlns:a16="http://schemas.microsoft.com/office/drawing/2014/main" id="{28E0E5F6-C1CA-9B41-B1DB-6E4FB509084D}"/>
              </a:ext>
            </a:extLst>
          </p:cNvPr>
          <p:cNvCxnSpPr>
            <a:cxnSpLocks/>
          </p:cNvCxnSpPr>
          <p:nvPr userDrawn="1"/>
        </p:nvCxnSpPr>
        <p:spPr>
          <a:xfrm>
            <a:off x="11179047" y="985336"/>
            <a:ext cx="0" cy="840173"/>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6" name="Заголовок 15">
            <a:extLst>
              <a:ext uri="{FF2B5EF4-FFF2-40B4-BE49-F238E27FC236}">
                <a16:creationId xmlns:a16="http://schemas.microsoft.com/office/drawing/2014/main" id="{6007C52F-2E27-E24A-B9DC-AAAB052DBD59}"/>
              </a:ext>
            </a:extLst>
          </p:cNvPr>
          <p:cNvSpPr>
            <a:spLocks noGrp="1"/>
          </p:cNvSpPr>
          <p:nvPr>
            <p:ph type="title" hasCustomPrompt="1"/>
          </p:nvPr>
        </p:nvSpPr>
        <p:spPr>
          <a:xfrm>
            <a:off x="1027967" y="2404670"/>
            <a:ext cx="7634059" cy="1978323"/>
          </a:xfrm>
          <a:prstGeom prst="rect">
            <a:avLst/>
          </a:prstGeom>
        </p:spPr>
        <p:txBody>
          <a:bodyPr lIns="0" tIns="0" rIns="0" bIns="0" anchor="t">
            <a:normAutofit/>
          </a:bodyPr>
          <a:lstStyle>
            <a:lvl1pPr>
              <a:lnSpc>
                <a:spcPct val="100000"/>
              </a:lnSpc>
              <a:defRPr sz="4300" b="0" i="0" baseline="0">
                <a:solidFill>
                  <a:srgbClr val="0E2D69"/>
                </a:solidFill>
                <a:latin typeface="HSE Sans" panose="02000000000000000000" pitchFamily="2" charset="0"/>
              </a:defRPr>
            </a:lvl1pPr>
          </a:lstStyle>
          <a:p>
            <a:r>
              <a:rPr lang="en-US" sz="4400" dirty="0">
                <a:solidFill>
                  <a:srgbClr val="102D69"/>
                </a:solidFill>
                <a:latin typeface="HSE Sans" panose="02000000000000000000" pitchFamily="2" charset="0"/>
              </a:rPr>
              <a:t>Name of presentation can be specified in two or three lines </a:t>
            </a:r>
            <a:r>
              <a:rPr lang="ru-RU" sz="4400" dirty="0">
                <a:solidFill>
                  <a:srgbClr val="102D69"/>
                </a:solidFill>
                <a:latin typeface="HSE Sans" panose="02000000000000000000" pitchFamily="2" charset="0"/>
              </a:rPr>
              <a:t> (43 </a:t>
            </a:r>
            <a:r>
              <a:rPr lang="en-GB" sz="4400" dirty="0" err="1">
                <a:solidFill>
                  <a:srgbClr val="102D69"/>
                </a:solidFill>
                <a:latin typeface="HSE Sans" panose="02000000000000000000" pitchFamily="2" charset="0"/>
              </a:rPr>
              <a:t>pt</a:t>
            </a:r>
            <a:r>
              <a:rPr lang="en-GB" sz="4400" dirty="0">
                <a:solidFill>
                  <a:srgbClr val="102D69"/>
                </a:solidFill>
                <a:latin typeface="HSE Sans" panose="02000000000000000000" pitchFamily="2" charset="0"/>
              </a:rPr>
              <a:t>)</a:t>
            </a:r>
            <a:endParaRPr lang="ru-RU" sz="4400" dirty="0">
              <a:solidFill>
                <a:srgbClr val="102D69"/>
              </a:solidFill>
              <a:latin typeface="HSE Sans" panose="02000000000000000000" pitchFamily="2" charset="0"/>
            </a:endParaRPr>
          </a:p>
        </p:txBody>
      </p:sp>
      <p:sp>
        <p:nvSpPr>
          <p:cNvPr id="20" name="Текст 19">
            <a:extLst>
              <a:ext uri="{FF2B5EF4-FFF2-40B4-BE49-F238E27FC236}">
                <a16:creationId xmlns:a16="http://schemas.microsoft.com/office/drawing/2014/main" id="{18109844-C2E7-354F-9C01-8834E4DCE373}"/>
              </a:ext>
            </a:extLst>
          </p:cNvPr>
          <p:cNvSpPr>
            <a:spLocks noGrp="1"/>
          </p:cNvSpPr>
          <p:nvPr>
            <p:ph type="body" sz="quarter" idx="10" hasCustomPrompt="1"/>
          </p:nvPr>
        </p:nvSpPr>
        <p:spPr>
          <a:xfrm>
            <a:off x="2074947" y="1187841"/>
            <a:ext cx="3848717" cy="435163"/>
          </a:xfrm>
          <a:prstGeom prst="rect">
            <a:avLst/>
          </a:prstGeom>
        </p:spPr>
        <p:txBody>
          <a:bodyPr lIns="0" tIns="0" rIns="0" bIns="0" anchor="t">
            <a:noAutofit/>
          </a:bodyPr>
          <a:lstStyle>
            <a:lvl1pPr marL="0" indent="0" algn="l">
              <a:lnSpc>
                <a:spcPct val="100000"/>
              </a:lnSpc>
              <a:spcBef>
                <a:spcPts val="0"/>
              </a:spcBef>
              <a:buNone/>
              <a:defRPr sz="1600" b="0" i="0">
                <a:latin typeface="HSE Sans" panose="02000000000000000000" pitchFamily="2" charset="0"/>
              </a:defRPr>
            </a:lvl1pPr>
            <a:lvl2pPr marL="457200" indent="0" algn="l">
              <a:buNone/>
              <a:defRPr sz="1600" b="0" i="0">
                <a:latin typeface="HSE Sans" panose="02000000000000000000" pitchFamily="2" charset="0"/>
              </a:defRPr>
            </a:lvl2pPr>
            <a:lvl3pPr marL="914400" indent="0" algn="l">
              <a:buNone/>
              <a:defRPr sz="1600" b="0" i="0">
                <a:latin typeface="HSE Sans" panose="02000000000000000000" pitchFamily="2" charset="0"/>
              </a:defRPr>
            </a:lvl3pPr>
            <a:lvl4pPr marL="1371600" indent="0" algn="l">
              <a:buNone/>
              <a:defRPr sz="1600" b="0" i="0">
                <a:latin typeface="HSE Sans" panose="02000000000000000000" pitchFamily="2" charset="0"/>
              </a:defRPr>
            </a:lvl4pPr>
            <a:lvl5pPr marL="1828800" indent="0" algn="l">
              <a:buNone/>
              <a:defRPr sz="1600" b="0" i="0">
                <a:latin typeface="HSE Sans" panose="02000000000000000000" pitchFamily="2" charset="0"/>
              </a:defRPr>
            </a:lvl5pPr>
          </a:lstStyle>
          <a:p>
            <a:r>
              <a:rPr lang="en-GB" sz="1600" dirty="0">
                <a:latin typeface="HSE Sans" panose="02000000000000000000" pitchFamily="2" charset="0"/>
              </a:rPr>
              <a:t>Name of faculty in two lines (16 </a:t>
            </a:r>
            <a:r>
              <a:rPr lang="en-GB" sz="1600" dirty="0" err="1">
                <a:latin typeface="HSE Sans" panose="02000000000000000000" pitchFamily="2" charset="0"/>
              </a:rPr>
              <a:t>pt</a:t>
            </a:r>
            <a:r>
              <a:rPr lang="en-GB" sz="1600" dirty="0">
                <a:latin typeface="HSE Sans" panose="02000000000000000000" pitchFamily="2" charset="0"/>
              </a:rPr>
              <a:t>)</a:t>
            </a:r>
            <a:endParaRPr lang="ru-RU" sz="1600" dirty="0">
              <a:latin typeface="HSE Sans" panose="02000000000000000000" pitchFamily="2" charset="0"/>
            </a:endParaRPr>
          </a:p>
        </p:txBody>
      </p:sp>
      <p:sp>
        <p:nvSpPr>
          <p:cNvPr id="25" name="Текст 24">
            <a:extLst>
              <a:ext uri="{FF2B5EF4-FFF2-40B4-BE49-F238E27FC236}">
                <a16:creationId xmlns:a16="http://schemas.microsoft.com/office/drawing/2014/main" id="{40A04329-C800-BB42-BFE0-7E3C68848DA7}"/>
              </a:ext>
            </a:extLst>
          </p:cNvPr>
          <p:cNvSpPr>
            <a:spLocks noGrp="1"/>
          </p:cNvSpPr>
          <p:nvPr>
            <p:ph type="body" sz="quarter" idx="11" hasCustomPrompt="1"/>
          </p:nvPr>
        </p:nvSpPr>
        <p:spPr>
          <a:xfrm>
            <a:off x="6259420" y="1173829"/>
            <a:ext cx="2278063" cy="463186"/>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200" b="0" i="0">
                <a:solidFill>
                  <a:srgbClr val="0E2D69"/>
                </a:solidFill>
                <a:latin typeface="HSE Sans" panose="02000000000000000000" pitchFamily="2" charset="0"/>
              </a:defRPr>
            </a:lvl1pPr>
          </a:lstStyle>
          <a:p>
            <a:r>
              <a:rPr lang="en-GB" sz="1200" dirty="0">
                <a:latin typeface="HSE Sans" panose="02000000000000000000" pitchFamily="2" charset="0"/>
              </a:rPr>
              <a:t>Name of subdivision in two or three lines (12 </a:t>
            </a:r>
            <a:r>
              <a:rPr lang="en-GB" sz="1200" dirty="0" err="1">
                <a:latin typeface="HSE Sans" panose="02000000000000000000" pitchFamily="2" charset="0"/>
              </a:rPr>
              <a:t>pt</a:t>
            </a:r>
            <a:r>
              <a:rPr lang="en-GB" sz="1200" dirty="0">
                <a:latin typeface="HSE Sans" panose="02000000000000000000" pitchFamily="2" charset="0"/>
              </a:rPr>
              <a:t>)</a:t>
            </a:r>
            <a:endParaRPr lang="ru-RU" sz="1200" dirty="0">
              <a:latin typeface="HSE Sans" panose="02000000000000000000" pitchFamily="2" charset="0"/>
            </a:endParaRPr>
          </a:p>
        </p:txBody>
      </p:sp>
      <p:sp>
        <p:nvSpPr>
          <p:cNvPr id="27" name="Текст 26">
            <a:extLst>
              <a:ext uri="{FF2B5EF4-FFF2-40B4-BE49-F238E27FC236}">
                <a16:creationId xmlns:a16="http://schemas.microsoft.com/office/drawing/2014/main" id="{98337931-3EC2-F348-99EA-860F4FFDC188}"/>
              </a:ext>
            </a:extLst>
          </p:cNvPr>
          <p:cNvSpPr>
            <a:spLocks noGrp="1"/>
          </p:cNvSpPr>
          <p:nvPr>
            <p:ph type="body" idx="12" hasCustomPrompt="1"/>
          </p:nvPr>
        </p:nvSpPr>
        <p:spPr>
          <a:xfrm>
            <a:off x="8786720" y="1173829"/>
            <a:ext cx="2217738" cy="463186"/>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200" b="0" i="0">
                <a:solidFill>
                  <a:srgbClr val="0E2D69"/>
                </a:solidFill>
                <a:latin typeface="HSE Sans" panose="02000000000000000000" pitchFamily="2" charset="0"/>
              </a:defRPr>
            </a:lvl1pPr>
          </a:lstStyle>
          <a:p>
            <a:r>
              <a:rPr lang="en-US" sz="1200" dirty="0">
                <a:latin typeface="HSE Sans" panose="02000000000000000000" pitchFamily="2" charset="0"/>
              </a:rPr>
              <a:t>Moscow</a:t>
            </a:r>
            <a:br>
              <a:rPr lang="ru-RU" sz="1200" dirty="0">
                <a:latin typeface="HSE Sans" panose="02000000000000000000" pitchFamily="2" charset="0"/>
              </a:rPr>
            </a:br>
            <a:r>
              <a:rPr lang="ru-RU" sz="1200" dirty="0">
                <a:latin typeface="HSE Sans" panose="02000000000000000000" pitchFamily="2" charset="0"/>
              </a:rPr>
              <a:t>2022</a:t>
            </a:r>
            <a:r>
              <a:rPr lang="en-GB" sz="1200" dirty="0">
                <a:latin typeface="HSE Sans" panose="02000000000000000000" pitchFamily="2" charset="0"/>
              </a:rPr>
              <a:t> (12 </a:t>
            </a:r>
            <a:r>
              <a:rPr lang="en-GB" sz="1200" dirty="0" err="1">
                <a:latin typeface="HSE Sans" panose="02000000000000000000" pitchFamily="2" charset="0"/>
              </a:rPr>
              <a:t>pt</a:t>
            </a:r>
            <a:r>
              <a:rPr lang="en-GB" sz="1200" dirty="0">
                <a:latin typeface="HSE Sans" panose="02000000000000000000" pitchFamily="2" charset="0"/>
              </a:rPr>
              <a:t>)</a:t>
            </a:r>
            <a:endParaRPr lang="ru-RU" sz="1200" dirty="0">
              <a:latin typeface="HSE Sans" panose="02000000000000000000" pitchFamily="2" charset="0"/>
            </a:endParaRPr>
          </a:p>
        </p:txBody>
      </p:sp>
      <p:sp>
        <p:nvSpPr>
          <p:cNvPr id="29" name="Текст 28">
            <a:extLst>
              <a:ext uri="{FF2B5EF4-FFF2-40B4-BE49-F238E27FC236}">
                <a16:creationId xmlns:a16="http://schemas.microsoft.com/office/drawing/2014/main" id="{EEA7A79B-D410-B44F-BF32-C3EAEFC20A6E}"/>
              </a:ext>
            </a:extLst>
          </p:cNvPr>
          <p:cNvSpPr>
            <a:spLocks noGrp="1"/>
          </p:cNvSpPr>
          <p:nvPr>
            <p:ph type="body" sz="quarter" idx="13" hasCustomPrompt="1"/>
          </p:nvPr>
        </p:nvSpPr>
        <p:spPr>
          <a:xfrm>
            <a:off x="1027967" y="4824914"/>
            <a:ext cx="7625267" cy="652860"/>
          </a:xfrm>
          <a:prstGeom prst="rect">
            <a:avLst/>
          </a:prstGeom>
        </p:spPr>
        <p:txBody>
          <a:bodyPr lIns="0" tIns="0" rIns="0" bIns="0">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600" b="0" i="0">
                <a:solidFill>
                  <a:srgbClr val="0E2D69"/>
                </a:solidFill>
                <a:latin typeface="HSE Sans" panose="02000000000000000000" pitchFamily="2" charset="0"/>
              </a:defRPr>
            </a:lvl1pPr>
          </a:lstStyle>
          <a:p>
            <a:r>
              <a:rPr lang="en-US" sz="1600" dirty="0">
                <a:latin typeface="HSE Sans" panose="02000000000000000000" pitchFamily="2" charset="0"/>
              </a:rPr>
              <a:t>If you need more space, please use a subheading (16 </a:t>
            </a:r>
            <a:r>
              <a:rPr lang="en-US" sz="1600" dirty="0" err="1">
                <a:latin typeface="HSE Sans" panose="02000000000000000000" pitchFamily="2" charset="0"/>
              </a:rPr>
              <a:t>pt</a:t>
            </a:r>
            <a:r>
              <a:rPr lang="en-US" sz="1600" dirty="0">
                <a:latin typeface="HSE Sans" panose="02000000000000000000" pitchFamily="2" charset="0"/>
              </a:rPr>
              <a:t>)</a:t>
            </a:r>
            <a:endParaRPr lang="ru-RU" sz="1600" dirty="0">
              <a:latin typeface="HSE Sans" panose="02000000000000000000" pitchFamily="2" charset="0"/>
            </a:endParaRPr>
          </a:p>
        </p:txBody>
      </p:sp>
    </p:spTree>
    <p:extLst>
      <p:ext uri="{BB962C8B-B14F-4D97-AF65-F5344CB8AC3E}">
        <p14:creationId xmlns:p14="http://schemas.microsoft.com/office/powerpoint/2010/main" val="4182895918"/>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цвет">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a:extLst>
              <a:ext uri="{FF2B5EF4-FFF2-40B4-BE49-F238E27FC236}">
                <a16:creationId xmlns:a16="http://schemas.microsoft.com/office/drawing/2014/main" id="{9328428E-0D3D-6E4B-BAC0-3F63BAF7DB74}"/>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a:extLst>
              <a:ext uri="{FF2B5EF4-FFF2-40B4-BE49-F238E27FC236}">
                <a16:creationId xmlns:a16="http://schemas.microsoft.com/office/drawing/2014/main" id="{86CF47C6-D972-9E44-A717-6848F3489399}"/>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a:extLst>
              <a:ext uri="{FF2B5EF4-FFF2-40B4-BE49-F238E27FC236}">
                <a16:creationId xmlns:a16="http://schemas.microsoft.com/office/drawing/2014/main" id="{412FEF63-77C0-7C4A-B9BE-4BC0EEEEB78C}"/>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a:extLst>
              <a:ext uri="{FF2B5EF4-FFF2-40B4-BE49-F238E27FC236}">
                <a16:creationId xmlns:a16="http://schemas.microsoft.com/office/drawing/2014/main" id="{C4F550E9-E979-284D-B65F-44E092DD9D02}"/>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A39D099-B515-F343-BF7A-A95468DA3860}"/>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2" name="Straight Connector 59">
            <a:extLst>
              <a:ext uri="{FF2B5EF4-FFF2-40B4-BE49-F238E27FC236}">
                <a16:creationId xmlns:a16="http://schemas.microsoft.com/office/drawing/2014/main" id="{396B1F99-9711-C64F-A7C9-4F1D89E7F11D}"/>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9" name="Заголовок 31">
            <a:extLst>
              <a:ext uri="{FF2B5EF4-FFF2-40B4-BE49-F238E27FC236}">
                <a16:creationId xmlns:a16="http://schemas.microsoft.com/office/drawing/2014/main" id="{1C20890C-BC1C-0745-9AF3-46700BA27C4A}"/>
              </a:ext>
            </a:extLst>
          </p:cNvPr>
          <p:cNvSpPr>
            <a:spLocks noGrp="1"/>
          </p:cNvSpPr>
          <p:nvPr>
            <p:ph type="title" hasCustomPrompt="1"/>
          </p:nvPr>
        </p:nvSpPr>
        <p:spPr>
          <a:xfrm>
            <a:off x="585899" y="1447790"/>
            <a:ext cx="4322530"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More </a:t>
            </a:r>
            <a:r>
              <a:rPr lang="en-US" sz="2400" dirty="0" err="1">
                <a:solidFill>
                  <a:srgbClr val="102D69"/>
                </a:solidFill>
                <a:latin typeface="HSE Sans" panose="02000000000000000000" pitchFamily="2" charset="0"/>
              </a:rPr>
              <a:t>colours</a:t>
            </a:r>
            <a:r>
              <a:rPr lang="en-US" sz="2400" dirty="0">
                <a:solidFill>
                  <a:srgbClr val="102D69"/>
                </a:solidFill>
                <a:latin typeface="HSE Sans" panose="02000000000000000000" pitchFamily="2" charset="0"/>
              </a:rPr>
              <a:t>: palette</a:t>
            </a:r>
            <a:endParaRPr lang="ru-RU" sz="2400" dirty="0">
              <a:solidFill>
                <a:srgbClr val="102D69"/>
              </a:solidFill>
              <a:latin typeface="HSE Sans" panose="02000000000000000000" pitchFamily="2" charset="0"/>
            </a:endParaRPr>
          </a:p>
        </p:txBody>
      </p:sp>
      <p:sp>
        <p:nvSpPr>
          <p:cNvPr id="20" name="Текст 35">
            <a:extLst>
              <a:ext uri="{FF2B5EF4-FFF2-40B4-BE49-F238E27FC236}">
                <a16:creationId xmlns:a16="http://schemas.microsoft.com/office/drawing/2014/main" id="{CA2589F7-4500-024F-8E07-D726629A599C}"/>
              </a:ext>
            </a:extLst>
          </p:cNvPr>
          <p:cNvSpPr>
            <a:spLocks noGrp="1"/>
          </p:cNvSpPr>
          <p:nvPr>
            <p:ph type="body" sz="quarter" idx="12" hasCustomPrompt="1"/>
          </p:nvPr>
        </p:nvSpPr>
        <p:spPr>
          <a:xfrm>
            <a:off x="585898" y="2379663"/>
            <a:ext cx="4322531" cy="239937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300" dirty="0">
                <a:latin typeface="HSE Sans" panose="02000000000000000000" pitchFamily="2" charset="0"/>
              </a:rPr>
              <a:t>For tables, graphs , charts and diagrams, you may need to use additional </a:t>
            </a:r>
            <a:r>
              <a:rPr lang="en-US" sz="1300" dirty="0" err="1">
                <a:latin typeface="HSE Sans" panose="02000000000000000000" pitchFamily="2" charset="0"/>
              </a:rPr>
              <a:t>colours</a:t>
            </a:r>
            <a:r>
              <a:rPr lang="en-US" sz="1300" dirty="0">
                <a:latin typeface="HSE Sans" panose="02000000000000000000" pitchFamily="2" charset="0"/>
              </a:rPr>
              <a:t>; you may correctly ask what </a:t>
            </a:r>
            <a:r>
              <a:rPr lang="en-US" sz="1300" dirty="0" err="1">
                <a:latin typeface="HSE Sans" panose="02000000000000000000" pitchFamily="2" charset="0"/>
              </a:rPr>
              <a:t>colours</a:t>
            </a:r>
            <a:r>
              <a:rPr lang="en-US" sz="1300" dirty="0">
                <a:latin typeface="HSE Sans" panose="02000000000000000000" pitchFamily="2" charset="0"/>
              </a:rPr>
              <a:t> can be used and where to find them. We advise using HSE University’s official </a:t>
            </a:r>
            <a:r>
              <a:rPr lang="en-US" sz="1300" dirty="0" err="1">
                <a:latin typeface="HSE Sans" panose="02000000000000000000" pitchFamily="2" charset="0"/>
              </a:rPr>
              <a:t>colour</a:t>
            </a:r>
            <a:r>
              <a:rPr lang="en-US" sz="1300" dirty="0">
                <a:latin typeface="HSE Sans" panose="02000000000000000000" pitchFamily="2" charset="0"/>
              </a:rPr>
              <a:t> scheme for such purposes.</a:t>
            </a:r>
            <a:endParaRPr lang="ru-RU" sz="1300" dirty="0">
              <a:latin typeface="HSE Sans" panose="02000000000000000000" pitchFamily="2" charset="0"/>
            </a:endParaRPr>
          </a:p>
        </p:txBody>
      </p:sp>
      <p:sp>
        <p:nvSpPr>
          <p:cNvPr id="21" name="Oval 5">
            <a:extLst>
              <a:ext uri="{FF2B5EF4-FFF2-40B4-BE49-F238E27FC236}">
                <a16:creationId xmlns:a16="http://schemas.microsoft.com/office/drawing/2014/main" id="{D2CA403A-98E7-6C42-8F44-30AB6622C802}"/>
              </a:ext>
            </a:extLst>
          </p:cNvPr>
          <p:cNvSpPr/>
          <p:nvPr userDrawn="1"/>
        </p:nvSpPr>
        <p:spPr>
          <a:xfrm>
            <a:off x="5392982" y="1447790"/>
            <a:ext cx="830997" cy="830997"/>
          </a:xfrm>
          <a:prstGeom prst="ellipse">
            <a:avLst/>
          </a:prstGeom>
          <a:solidFill>
            <a:srgbClr val="0E2D69"/>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2" name="Oval 20">
            <a:extLst>
              <a:ext uri="{FF2B5EF4-FFF2-40B4-BE49-F238E27FC236}">
                <a16:creationId xmlns:a16="http://schemas.microsoft.com/office/drawing/2014/main" id="{42ABAA5D-E7AB-6E48-9D43-A48178C9BDD4}"/>
              </a:ext>
            </a:extLst>
          </p:cNvPr>
          <p:cNvSpPr/>
          <p:nvPr userDrawn="1"/>
        </p:nvSpPr>
        <p:spPr>
          <a:xfrm>
            <a:off x="6742925" y="1447790"/>
            <a:ext cx="830997" cy="830997"/>
          </a:xfrm>
          <a:prstGeom prst="ellipse">
            <a:avLst/>
          </a:prstGeom>
          <a:solidFill>
            <a:srgbClr val="234A9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3" name="Oval 22">
            <a:extLst>
              <a:ext uri="{FF2B5EF4-FFF2-40B4-BE49-F238E27FC236}">
                <a16:creationId xmlns:a16="http://schemas.microsoft.com/office/drawing/2014/main" id="{209F185A-8F67-9C42-A7C5-87E483F4FC19}"/>
              </a:ext>
            </a:extLst>
          </p:cNvPr>
          <p:cNvSpPr/>
          <p:nvPr userDrawn="1"/>
        </p:nvSpPr>
        <p:spPr>
          <a:xfrm>
            <a:off x="8092868" y="1447790"/>
            <a:ext cx="830997" cy="830997"/>
          </a:xfrm>
          <a:prstGeom prst="ellipse">
            <a:avLst/>
          </a:prstGeom>
          <a:solidFill>
            <a:srgbClr val="11A0D7"/>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4" name="Oval 23">
            <a:extLst>
              <a:ext uri="{FF2B5EF4-FFF2-40B4-BE49-F238E27FC236}">
                <a16:creationId xmlns:a16="http://schemas.microsoft.com/office/drawing/2014/main" id="{279AE0F6-4E37-6C4D-AF45-824EEE489A15}"/>
              </a:ext>
            </a:extLst>
          </p:cNvPr>
          <p:cNvSpPr/>
          <p:nvPr userDrawn="1"/>
        </p:nvSpPr>
        <p:spPr>
          <a:xfrm>
            <a:off x="9442811" y="1447790"/>
            <a:ext cx="830997" cy="830997"/>
          </a:xfrm>
          <a:prstGeom prst="ellipse">
            <a:avLst/>
          </a:prstGeom>
          <a:solidFill>
            <a:srgbClr val="029C63"/>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5" name="Oval 26">
            <a:extLst>
              <a:ext uri="{FF2B5EF4-FFF2-40B4-BE49-F238E27FC236}">
                <a16:creationId xmlns:a16="http://schemas.microsoft.com/office/drawing/2014/main" id="{330C0EA4-7FD1-CE4D-AC95-8C484C5AC790}"/>
              </a:ext>
            </a:extLst>
          </p:cNvPr>
          <p:cNvSpPr/>
          <p:nvPr userDrawn="1"/>
        </p:nvSpPr>
        <p:spPr>
          <a:xfrm>
            <a:off x="10792754" y="1447790"/>
            <a:ext cx="830997" cy="830997"/>
          </a:xfrm>
          <a:prstGeom prst="ellipse">
            <a:avLst/>
          </a:prstGeom>
          <a:solidFill>
            <a:srgbClr val="EB681F"/>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6" name="Oval 29">
            <a:extLst>
              <a:ext uri="{FF2B5EF4-FFF2-40B4-BE49-F238E27FC236}">
                <a16:creationId xmlns:a16="http://schemas.microsoft.com/office/drawing/2014/main" id="{4C53CF3D-7EFB-DF4F-8EA6-5644574E9AFB}"/>
              </a:ext>
            </a:extLst>
          </p:cNvPr>
          <p:cNvSpPr/>
          <p:nvPr userDrawn="1"/>
        </p:nvSpPr>
        <p:spPr>
          <a:xfrm>
            <a:off x="5392982" y="2708699"/>
            <a:ext cx="830997" cy="830997"/>
          </a:xfrm>
          <a:prstGeom prst="ellipse">
            <a:avLst/>
          </a:prstGeom>
          <a:solidFill>
            <a:srgbClr val="7D4EBA"/>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7" name="Oval 33">
            <a:extLst>
              <a:ext uri="{FF2B5EF4-FFF2-40B4-BE49-F238E27FC236}">
                <a16:creationId xmlns:a16="http://schemas.microsoft.com/office/drawing/2014/main" id="{B42CE88A-E9A3-2A4E-BD50-EB37311F39EC}"/>
              </a:ext>
            </a:extLst>
          </p:cNvPr>
          <p:cNvSpPr/>
          <p:nvPr userDrawn="1"/>
        </p:nvSpPr>
        <p:spPr>
          <a:xfrm>
            <a:off x="6742925" y="2708699"/>
            <a:ext cx="830997" cy="830997"/>
          </a:xfrm>
          <a:prstGeom prst="ellipse">
            <a:avLst/>
          </a:prstGeom>
          <a:solidFill>
            <a:srgbClr val="E61F3D"/>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8" name="Oval 34">
            <a:extLst>
              <a:ext uri="{FF2B5EF4-FFF2-40B4-BE49-F238E27FC236}">
                <a16:creationId xmlns:a16="http://schemas.microsoft.com/office/drawing/2014/main" id="{B699EFDF-DB9D-3C4F-9D1F-461508017BDA}"/>
              </a:ext>
            </a:extLst>
          </p:cNvPr>
          <p:cNvSpPr/>
          <p:nvPr userDrawn="1"/>
        </p:nvSpPr>
        <p:spPr>
          <a:xfrm>
            <a:off x="8092868" y="2708699"/>
            <a:ext cx="830997" cy="830997"/>
          </a:xfrm>
          <a:prstGeom prst="ellipse">
            <a:avLst/>
          </a:prstGeom>
          <a:solidFill>
            <a:srgbClr val="FBBA00"/>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9" name="Oval 35">
            <a:extLst>
              <a:ext uri="{FF2B5EF4-FFF2-40B4-BE49-F238E27FC236}">
                <a16:creationId xmlns:a16="http://schemas.microsoft.com/office/drawing/2014/main" id="{5DF3131C-EEA1-5446-B567-C9DA0A2A1AFF}"/>
              </a:ext>
            </a:extLst>
          </p:cNvPr>
          <p:cNvSpPr/>
          <p:nvPr userDrawn="1"/>
        </p:nvSpPr>
        <p:spPr>
          <a:xfrm>
            <a:off x="9442811" y="2708699"/>
            <a:ext cx="830997" cy="830997"/>
          </a:xfrm>
          <a:prstGeom prst="ellipse">
            <a:avLst/>
          </a:prstGeom>
          <a:solidFill>
            <a:srgbClr val="7DA0D3"/>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0" name="Oval 36">
            <a:extLst>
              <a:ext uri="{FF2B5EF4-FFF2-40B4-BE49-F238E27FC236}">
                <a16:creationId xmlns:a16="http://schemas.microsoft.com/office/drawing/2014/main" id="{6D03B317-B61D-2945-8C0A-A6EBD87ACD07}"/>
              </a:ext>
            </a:extLst>
          </p:cNvPr>
          <p:cNvSpPr/>
          <p:nvPr userDrawn="1"/>
        </p:nvSpPr>
        <p:spPr>
          <a:xfrm>
            <a:off x="10792754" y="2708699"/>
            <a:ext cx="830997" cy="830997"/>
          </a:xfrm>
          <a:prstGeom prst="ellipse">
            <a:avLst/>
          </a:prstGeom>
          <a:solidFill>
            <a:srgbClr val="47A0A0"/>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1" name="Oval 37">
            <a:extLst>
              <a:ext uri="{FF2B5EF4-FFF2-40B4-BE49-F238E27FC236}">
                <a16:creationId xmlns:a16="http://schemas.microsoft.com/office/drawing/2014/main" id="{9C0266F1-C0B7-624A-A873-5F2C8801E766}"/>
              </a:ext>
            </a:extLst>
          </p:cNvPr>
          <p:cNvSpPr/>
          <p:nvPr userDrawn="1"/>
        </p:nvSpPr>
        <p:spPr>
          <a:xfrm>
            <a:off x="5392982" y="3969609"/>
            <a:ext cx="830997" cy="830997"/>
          </a:xfrm>
          <a:prstGeom prst="ellipse">
            <a:avLst/>
          </a:prstGeom>
          <a:solidFill>
            <a:srgbClr val="EB8C3C"/>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2" name="Oval 38">
            <a:extLst>
              <a:ext uri="{FF2B5EF4-FFF2-40B4-BE49-F238E27FC236}">
                <a16:creationId xmlns:a16="http://schemas.microsoft.com/office/drawing/2014/main" id="{30C0C10E-388C-9843-8270-19D471BD3756}"/>
              </a:ext>
            </a:extLst>
          </p:cNvPr>
          <p:cNvSpPr/>
          <p:nvPr userDrawn="1"/>
        </p:nvSpPr>
        <p:spPr>
          <a:xfrm>
            <a:off x="6742925" y="3969609"/>
            <a:ext cx="830997" cy="830997"/>
          </a:xfrm>
          <a:prstGeom prst="ellipse">
            <a:avLst/>
          </a:prstGeom>
          <a:solidFill>
            <a:srgbClr val="96628C"/>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3" name="Oval 39">
            <a:extLst>
              <a:ext uri="{FF2B5EF4-FFF2-40B4-BE49-F238E27FC236}">
                <a16:creationId xmlns:a16="http://schemas.microsoft.com/office/drawing/2014/main" id="{87047EA3-79D2-8644-A568-E64AA1D7D370}"/>
              </a:ext>
            </a:extLst>
          </p:cNvPr>
          <p:cNvSpPr/>
          <p:nvPr userDrawn="1"/>
        </p:nvSpPr>
        <p:spPr>
          <a:xfrm>
            <a:off x="8092868" y="3969609"/>
            <a:ext cx="830997" cy="830997"/>
          </a:xfrm>
          <a:prstGeom prst="ellipse">
            <a:avLst/>
          </a:prstGeom>
          <a:solidFill>
            <a:srgbClr val="CD5A5A"/>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4" name="Oval 40">
            <a:extLst>
              <a:ext uri="{FF2B5EF4-FFF2-40B4-BE49-F238E27FC236}">
                <a16:creationId xmlns:a16="http://schemas.microsoft.com/office/drawing/2014/main" id="{7F5D1C6B-4E6B-0346-A5DC-C511DB14EFD6}"/>
              </a:ext>
            </a:extLst>
          </p:cNvPr>
          <p:cNvSpPr/>
          <p:nvPr userDrawn="1"/>
        </p:nvSpPr>
        <p:spPr>
          <a:xfrm>
            <a:off x="9442811" y="3969609"/>
            <a:ext cx="830997" cy="830997"/>
          </a:xfrm>
          <a:prstGeom prst="ellipse">
            <a:avLst/>
          </a:prstGeom>
          <a:solidFill>
            <a:srgbClr val="FFD746"/>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5" name="Oval 41">
            <a:extLst>
              <a:ext uri="{FF2B5EF4-FFF2-40B4-BE49-F238E27FC236}">
                <a16:creationId xmlns:a16="http://schemas.microsoft.com/office/drawing/2014/main" id="{EB421DBA-35DE-2C4F-A89E-27F0998EF4E8}"/>
              </a:ext>
            </a:extLst>
          </p:cNvPr>
          <p:cNvSpPr/>
          <p:nvPr userDrawn="1"/>
        </p:nvSpPr>
        <p:spPr>
          <a:xfrm>
            <a:off x="10792754" y="3969609"/>
            <a:ext cx="830997" cy="830997"/>
          </a:xfrm>
          <a:prstGeom prst="ellipse">
            <a:avLst/>
          </a:prstGeom>
          <a:solidFill>
            <a:srgbClr val="CDDDF0"/>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6" name="Oval 42">
            <a:extLst>
              <a:ext uri="{FF2B5EF4-FFF2-40B4-BE49-F238E27FC236}">
                <a16:creationId xmlns:a16="http://schemas.microsoft.com/office/drawing/2014/main" id="{081BD842-A9A1-5B44-81ED-A97BA390032B}"/>
              </a:ext>
            </a:extLst>
          </p:cNvPr>
          <p:cNvSpPr/>
          <p:nvPr userDrawn="1"/>
        </p:nvSpPr>
        <p:spPr>
          <a:xfrm>
            <a:off x="5392982" y="5249769"/>
            <a:ext cx="830997" cy="830997"/>
          </a:xfrm>
          <a:prstGeom prst="ellipse">
            <a:avLst/>
          </a:prstGeom>
          <a:solidFill>
            <a:srgbClr val="D7EBB4"/>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7" name="Oval 43">
            <a:extLst>
              <a:ext uri="{FF2B5EF4-FFF2-40B4-BE49-F238E27FC236}">
                <a16:creationId xmlns:a16="http://schemas.microsoft.com/office/drawing/2014/main" id="{036EE7D2-A33A-434C-B272-C82E2CDD4D4D}"/>
              </a:ext>
            </a:extLst>
          </p:cNvPr>
          <p:cNvSpPr/>
          <p:nvPr userDrawn="1"/>
        </p:nvSpPr>
        <p:spPr>
          <a:xfrm>
            <a:off x="6742925" y="5249769"/>
            <a:ext cx="830997" cy="830997"/>
          </a:xfrm>
          <a:prstGeom prst="ellipse">
            <a:avLst/>
          </a:prstGeom>
          <a:solidFill>
            <a:srgbClr val="FFDC9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8" name="Oval 44">
            <a:extLst>
              <a:ext uri="{FF2B5EF4-FFF2-40B4-BE49-F238E27FC236}">
                <a16:creationId xmlns:a16="http://schemas.microsoft.com/office/drawing/2014/main" id="{7DD65DA4-F076-C242-813E-8C17DCABCCFB}"/>
              </a:ext>
            </a:extLst>
          </p:cNvPr>
          <p:cNvSpPr/>
          <p:nvPr userDrawn="1"/>
        </p:nvSpPr>
        <p:spPr>
          <a:xfrm>
            <a:off x="8092868" y="5249769"/>
            <a:ext cx="830997" cy="830997"/>
          </a:xfrm>
          <a:prstGeom prst="ellipse">
            <a:avLst/>
          </a:prstGeom>
          <a:solidFill>
            <a:srgbClr val="D7C3F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9" name="Oval 45">
            <a:extLst>
              <a:ext uri="{FF2B5EF4-FFF2-40B4-BE49-F238E27FC236}">
                <a16:creationId xmlns:a16="http://schemas.microsoft.com/office/drawing/2014/main" id="{8A44D99D-BF66-2848-B460-F59D8ECF5690}"/>
              </a:ext>
            </a:extLst>
          </p:cNvPr>
          <p:cNvSpPr/>
          <p:nvPr userDrawn="1"/>
        </p:nvSpPr>
        <p:spPr>
          <a:xfrm>
            <a:off x="9442811" y="5249769"/>
            <a:ext cx="830997" cy="830997"/>
          </a:xfrm>
          <a:prstGeom prst="ellipse">
            <a:avLst/>
          </a:prstGeom>
          <a:solidFill>
            <a:srgbClr val="F6C3C3"/>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40" name="Oval 46">
            <a:extLst>
              <a:ext uri="{FF2B5EF4-FFF2-40B4-BE49-F238E27FC236}">
                <a16:creationId xmlns:a16="http://schemas.microsoft.com/office/drawing/2014/main" id="{9B130CEB-3D74-B647-BA6B-32F7D70FD354}"/>
              </a:ext>
            </a:extLst>
          </p:cNvPr>
          <p:cNvSpPr/>
          <p:nvPr userDrawn="1"/>
        </p:nvSpPr>
        <p:spPr>
          <a:xfrm>
            <a:off x="10792754" y="5249769"/>
            <a:ext cx="830997" cy="830997"/>
          </a:xfrm>
          <a:prstGeom prst="ellipse">
            <a:avLst/>
          </a:prstGeom>
          <a:solidFill>
            <a:srgbClr val="FFF07D"/>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41" name="Текст 37">
            <a:extLst>
              <a:ext uri="{FF2B5EF4-FFF2-40B4-BE49-F238E27FC236}">
                <a16:creationId xmlns:a16="http://schemas.microsoft.com/office/drawing/2014/main" id="{800F6957-CEFF-924E-B258-5B51A5196DEB}"/>
              </a:ext>
            </a:extLst>
          </p:cNvPr>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42" name="Текст 39">
            <a:extLst>
              <a:ext uri="{FF2B5EF4-FFF2-40B4-BE49-F238E27FC236}">
                <a16:creationId xmlns:a16="http://schemas.microsoft.com/office/drawing/2014/main" id="{8FD4982C-EBD6-6D4D-A16B-212CB048938C}"/>
              </a:ext>
            </a:extLst>
          </p:cNvPr>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43" name="Текст 39">
            <a:extLst>
              <a:ext uri="{FF2B5EF4-FFF2-40B4-BE49-F238E27FC236}">
                <a16:creationId xmlns:a16="http://schemas.microsoft.com/office/drawing/2014/main" id="{733D5CDE-163B-C148-A20F-A808E0652336}"/>
              </a:ext>
            </a:extLst>
          </p:cNvPr>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extLst>
      <p:ext uri="{BB962C8B-B14F-4D97-AF65-F5344CB8AC3E}">
        <p14:creationId xmlns:p14="http://schemas.microsoft.com/office/powerpoint/2010/main" val="38670546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чистый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4" descr="Icon&#10;&#10;Description automatically generated">
            <a:extLst>
              <a:ext uri="{FF2B5EF4-FFF2-40B4-BE49-F238E27FC236}">
                <a16:creationId xmlns:a16="http://schemas.microsoft.com/office/drawing/2014/main" id="{A7FA04E4-3213-8F41-B068-4DC281441422}"/>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9" name="Straight Connector 19">
            <a:extLst>
              <a:ext uri="{FF2B5EF4-FFF2-40B4-BE49-F238E27FC236}">
                <a16:creationId xmlns:a16="http://schemas.microsoft.com/office/drawing/2014/main" id="{938052A0-3DF0-DC47-B7E0-C20EF981C230}"/>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1">
            <a:extLst>
              <a:ext uri="{FF2B5EF4-FFF2-40B4-BE49-F238E27FC236}">
                <a16:creationId xmlns:a16="http://schemas.microsoft.com/office/drawing/2014/main" id="{8C6147F0-3CA1-264C-B2B2-F88597196943}"/>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1" name="Straight Connector 25">
            <a:extLst>
              <a:ext uri="{FF2B5EF4-FFF2-40B4-BE49-F238E27FC236}">
                <a16:creationId xmlns:a16="http://schemas.microsoft.com/office/drawing/2014/main" id="{62CDF50E-4D58-AF4A-ABFD-140AF88B3681}"/>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62171D1-2A5B-7A4A-9760-17CCE51B9802}"/>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3" name="Straight Connector 59">
            <a:extLst>
              <a:ext uri="{FF2B5EF4-FFF2-40B4-BE49-F238E27FC236}">
                <a16:creationId xmlns:a16="http://schemas.microsoft.com/office/drawing/2014/main" id="{3C71A0C3-CD3E-0748-98E5-6B2507CAB296}"/>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20" name="Текст 37">
            <a:extLst>
              <a:ext uri="{FF2B5EF4-FFF2-40B4-BE49-F238E27FC236}">
                <a16:creationId xmlns:a16="http://schemas.microsoft.com/office/drawing/2014/main" id="{C0A1CB46-D6D6-5E48-B4F7-CCED4525C46F}"/>
              </a:ext>
            </a:extLst>
          </p:cNvPr>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1" name="Текст 39">
            <a:extLst>
              <a:ext uri="{FF2B5EF4-FFF2-40B4-BE49-F238E27FC236}">
                <a16:creationId xmlns:a16="http://schemas.microsoft.com/office/drawing/2014/main" id="{25D35A19-1AA8-204A-BFCA-83B65D59CFF4}"/>
              </a:ext>
            </a:extLst>
          </p:cNvPr>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2" name="Текст 39">
            <a:extLst>
              <a:ext uri="{FF2B5EF4-FFF2-40B4-BE49-F238E27FC236}">
                <a16:creationId xmlns:a16="http://schemas.microsoft.com/office/drawing/2014/main" id="{3557077C-F503-0B4A-82A2-54D21547E589}"/>
              </a:ext>
            </a:extLst>
          </p:cNvPr>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extLst>
      <p:ext uri="{BB962C8B-B14F-4D97-AF65-F5344CB8AC3E}">
        <p14:creationId xmlns:p14="http://schemas.microsoft.com/office/powerpoint/2010/main" val="3195209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чисты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7064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Текст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 name="Picture 4" descr="Icon&#10;&#10;Description automatically generated">
            <a:extLst>
              <a:ext uri="{FF2B5EF4-FFF2-40B4-BE49-F238E27FC236}">
                <a16:creationId xmlns:a16="http://schemas.microsoft.com/office/drawing/2014/main" id="{4A1436AC-5F96-2A4F-BFC7-B3442083EBE4}"/>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11" name="Straight Connector 19">
            <a:extLst>
              <a:ext uri="{FF2B5EF4-FFF2-40B4-BE49-F238E27FC236}">
                <a16:creationId xmlns:a16="http://schemas.microsoft.com/office/drawing/2014/main" id="{067DD2ED-246D-7D41-B51F-FED98BF873FD}"/>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2" name="Straight Connector 21">
            <a:extLst>
              <a:ext uri="{FF2B5EF4-FFF2-40B4-BE49-F238E27FC236}">
                <a16:creationId xmlns:a16="http://schemas.microsoft.com/office/drawing/2014/main" id="{68E8C250-D449-A743-8975-B5BFB04D9744}"/>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3" name="Straight Connector 25">
            <a:extLst>
              <a:ext uri="{FF2B5EF4-FFF2-40B4-BE49-F238E27FC236}">
                <a16:creationId xmlns:a16="http://schemas.microsoft.com/office/drawing/2014/main" id="{DD1C71CA-B883-AF42-959D-BCA5690AAA4B}"/>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4D3A12E-0E10-C441-81D2-C3C1EB6A0537}"/>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9" name="Straight Connector 59">
            <a:extLst>
              <a:ext uri="{FF2B5EF4-FFF2-40B4-BE49-F238E27FC236}">
                <a16:creationId xmlns:a16="http://schemas.microsoft.com/office/drawing/2014/main" id="{3447008E-4F3B-FC4E-B96D-3927FAE1ED17}"/>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24" name="Рисунок 23">
            <a:extLst>
              <a:ext uri="{FF2B5EF4-FFF2-40B4-BE49-F238E27FC236}">
                <a16:creationId xmlns:a16="http://schemas.microsoft.com/office/drawing/2014/main" id="{61115A7A-23E5-E442-9551-F72F1CDA57B9}"/>
              </a:ext>
            </a:extLst>
          </p:cNvPr>
          <p:cNvSpPr>
            <a:spLocks noGrp="1"/>
          </p:cNvSpPr>
          <p:nvPr>
            <p:ph type="pic" sz="quarter" idx="10" hasCustomPrompt="1"/>
          </p:nvPr>
        </p:nvSpPr>
        <p:spPr>
          <a:xfrm>
            <a:off x="6684653" y="1447790"/>
            <a:ext cx="4325167" cy="4325107"/>
          </a:xfrm>
          <a:prstGeom prst="rect">
            <a:avLst/>
          </a:prstGeom>
          <a:solidFill>
            <a:srgbClr val="D9D9D9"/>
          </a:solidFill>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a:solidFill>
                  <a:schemeClr val="bg2">
                    <a:lumMod val="10000"/>
                  </a:schemeClr>
                </a:solidFill>
              </a:defRPr>
            </a:lvl1pPr>
          </a:lstStyle>
          <a:p>
            <a:pPr algn="ctr"/>
            <a:r>
              <a:rPr lang="en-US" sz="2800" dirty="0">
                <a:solidFill>
                  <a:schemeClr val="tx1"/>
                </a:solidFill>
                <a:latin typeface="HSE Sans" panose="02000000000000000000" pitchFamily="2" charset="0"/>
              </a:rPr>
              <a:t>You can place an illustration or photograph here so that your slide doesn’t look empty</a:t>
            </a:r>
            <a:endParaRPr lang="en-RU" sz="2800" dirty="0">
              <a:solidFill>
                <a:schemeClr val="tx1"/>
              </a:solidFill>
              <a:latin typeface="HSE Sans" panose="02000000000000000000" pitchFamily="2" charset="0"/>
            </a:endParaRPr>
          </a:p>
        </p:txBody>
      </p:sp>
      <p:sp>
        <p:nvSpPr>
          <p:cNvPr id="32" name="Заголовок 31">
            <a:extLst>
              <a:ext uri="{FF2B5EF4-FFF2-40B4-BE49-F238E27FC236}">
                <a16:creationId xmlns:a16="http://schemas.microsoft.com/office/drawing/2014/main" id="{9ED7AA97-D972-DF4F-B662-A65F2A544CC5}"/>
              </a:ext>
            </a:extLst>
          </p:cNvPr>
          <p:cNvSpPr>
            <a:spLocks noGrp="1"/>
          </p:cNvSpPr>
          <p:nvPr>
            <p:ph type="title" hasCustomPrompt="1"/>
          </p:nvPr>
        </p:nvSpPr>
        <p:spPr>
          <a:xfrm>
            <a:off x="585898" y="1447790"/>
            <a:ext cx="5245560"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Headline may have two or three lines (24 </a:t>
            </a:r>
            <a:r>
              <a:rPr lang="en-US" sz="2400" dirty="0" err="1">
                <a:solidFill>
                  <a:srgbClr val="102D69"/>
                </a:solidFill>
                <a:latin typeface="HSE Sans" panose="02000000000000000000" pitchFamily="2" charset="0"/>
              </a:rPr>
              <a:t>pt</a:t>
            </a:r>
            <a:r>
              <a:rPr lang="en-US"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36" name="Текст 35">
            <a:extLst>
              <a:ext uri="{FF2B5EF4-FFF2-40B4-BE49-F238E27FC236}">
                <a16:creationId xmlns:a16="http://schemas.microsoft.com/office/drawing/2014/main" id="{69E35E54-2B19-7441-876F-1C6A84F4F156}"/>
              </a:ext>
            </a:extLst>
          </p:cNvPr>
          <p:cNvSpPr>
            <a:spLocks noGrp="1"/>
          </p:cNvSpPr>
          <p:nvPr>
            <p:ph type="body" sz="quarter" idx="12" hasCustomPrompt="1"/>
          </p:nvPr>
        </p:nvSpPr>
        <p:spPr>
          <a:xfrm>
            <a:off x="585897" y="2379663"/>
            <a:ext cx="5245561" cy="3393234"/>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pPr>
              <a:spcBef>
                <a:spcPts val="1200"/>
              </a:spcBef>
            </a:pPr>
            <a:r>
              <a:rPr lang="en-US" sz="1300" dirty="0">
                <a:latin typeface="HSE Sans" panose="02000000000000000000" pitchFamily="2" charset="0"/>
              </a:rPr>
              <a:t>Moderately sized bits of text can be presented in a single column, but they shouldn’t take up the whole screen. A text that is arranged in a long line might be too hard to read; always bear in mind the perspective of those who will be viewing your presentation. Try to limit each line to seven to 10 words. More than that might put your audience to sleep. </a:t>
            </a:r>
            <a:r>
              <a:rPr lang="en-US" sz="1300" i="1" dirty="0">
                <a:latin typeface="HSE Sans" panose="02000000000000000000" pitchFamily="2" charset="0"/>
              </a:rPr>
              <a:t>If you have space left and wish to make your slide more visual, you can include a small image nearby, which should illustrate or supplement your text.</a:t>
            </a:r>
            <a:endParaRPr lang="ru-RU" sz="1300" i="1" dirty="0">
              <a:latin typeface="HSE Sans" panose="02000000000000000000" pitchFamily="2" charset="0"/>
            </a:endParaRPr>
          </a:p>
        </p:txBody>
      </p:sp>
      <p:sp>
        <p:nvSpPr>
          <p:cNvPr id="38" name="Текст 37">
            <a:extLst>
              <a:ext uri="{FF2B5EF4-FFF2-40B4-BE49-F238E27FC236}">
                <a16:creationId xmlns:a16="http://schemas.microsoft.com/office/drawing/2014/main" id="{7FB4A275-856E-364D-8AA4-2071AADC6AAA}"/>
              </a:ext>
            </a:extLst>
          </p:cNvPr>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40" name="Текст 39">
            <a:extLst>
              <a:ext uri="{FF2B5EF4-FFF2-40B4-BE49-F238E27FC236}">
                <a16:creationId xmlns:a16="http://schemas.microsoft.com/office/drawing/2014/main" id="{58FBA0EA-8BE0-A643-B258-4E5C34467172}"/>
              </a:ext>
            </a:extLst>
          </p:cNvPr>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41" name="Текст 39">
            <a:extLst>
              <a:ext uri="{FF2B5EF4-FFF2-40B4-BE49-F238E27FC236}">
                <a16:creationId xmlns:a16="http://schemas.microsoft.com/office/drawing/2014/main" id="{0BEC062F-1BEB-DE4C-B7EE-C552C9D45F13}"/>
              </a:ext>
            </a:extLst>
          </p:cNvPr>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extLst>
      <p:ext uri="{BB962C8B-B14F-4D97-AF65-F5344CB8AC3E}">
        <p14:creationId xmlns:p14="http://schemas.microsoft.com/office/powerpoint/2010/main" val="13412874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Текст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a:extLst>
              <a:ext uri="{FF2B5EF4-FFF2-40B4-BE49-F238E27FC236}">
                <a16:creationId xmlns:a16="http://schemas.microsoft.com/office/drawing/2014/main" id="{FDC66DB8-29BC-5940-A721-40F10021456A}"/>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a:extLst>
              <a:ext uri="{FF2B5EF4-FFF2-40B4-BE49-F238E27FC236}">
                <a16:creationId xmlns:a16="http://schemas.microsoft.com/office/drawing/2014/main" id="{DE27C859-478F-3648-8A9D-2C85DBDCAC09}"/>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a:extLst>
              <a:ext uri="{FF2B5EF4-FFF2-40B4-BE49-F238E27FC236}">
                <a16:creationId xmlns:a16="http://schemas.microsoft.com/office/drawing/2014/main" id="{58EA1144-CFD8-1D47-B430-7014F576043B}"/>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a:extLst>
              <a:ext uri="{FF2B5EF4-FFF2-40B4-BE49-F238E27FC236}">
                <a16:creationId xmlns:a16="http://schemas.microsoft.com/office/drawing/2014/main" id="{96EDC73C-5A3C-014E-8E52-04CAFCA9B20B}"/>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55E88681-53A8-3B45-B80A-372EDFB53883}"/>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2" name="Straight Connector 59">
            <a:extLst>
              <a:ext uri="{FF2B5EF4-FFF2-40B4-BE49-F238E27FC236}">
                <a16:creationId xmlns:a16="http://schemas.microsoft.com/office/drawing/2014/main" id="{EDA7D8BF-DF37-704F-B77F-7E40752ACE25}"/>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6" name="Заголовок 31">
            <a:extLst>
              <a:ext uri="{FF2B5EF4-FFF2-40B4-BE49-F238E27FC236}">
                <a16:creationId xmlns:a16="http://schemas.microsoft.com/office/drawing/2014/main" id="{76942483-EB13-0A4B-8060-DB65024C294E}"/>
              </a:ext>
            </a:extLst>
          </p:cNvPr>
          <p:cNvSpPr>
            <a:spLocks noGrp="1"/>
          </p:cNvSpPr>
          <p:nvPr>
            <p:ph type="title" hasCustomPrompt="1"/>
          </p:nvPr>
        </p:nvSpPr>
        <p:spPr>
          <a:xfrm>
            <a:off x="585897" y="1447790"/>
            <a:ext cx="11057955"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Headline may have two or three lines (24 </a:t>
            </a:r>
            <a:r>
              <a:rPr lang="en-US" sz="2400" dirty="0" err="1">
                <a:solidFill>
                  <a:srgbClr val="102D69"/>
                </a:solidFill>
                <a:latin typeface="HSE Sans" panose="02000000000000000000" pitchFamily="2" charset="0"/>
              </a:rPr>
              <a:t>pt</a:t>
            </a:r>
            <a:r>
              <a:rPr lang="en-US"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17" name="Текст 35">
            <a:extLst>
              <a:ext uri="{FF2B5EF4-FFF2-40B4-BE49-F238E27FC236}">
                <a16:creationId xmlns:a16="http://schemas.microsoft.com/office/drawing/2014/main" id="{66FAD63B-F743-0F47-BBE3-D7731766705A}"/>
              </a:ext>
            </a:extLst>
          </p:cNvPr>
          <p:cNvSpPr>
            <a:spLocks noGrp="1"/>
          </p:cNvSpPr>
          <p:nvPr>
            <p:ph type="body" sz="quarter" idx="12" hasCustomPrompt="1"/>
          </p:nvPr>
        </p:nvSpPr>
        <p:spPr>
          <a:xfrm>
            <a:off x="585897" y="2379663"/>
            <a:ext cx="11057971" cy="3745092"/>
          </a:xfrm>
          <a:prstGeom prst="rect">
            <a:avLst/>
          </a:prstGeom>
        </p:spPr>
        <p:txBody>
          <a:bodyPr lIns="0" tIns="0" rIns="0" numCol="3" spcCol="252000">
            <a:noAutofit/>
          </a:bodyPr>
          <a:lstStyle>
            <a:lvl1pPr marL="0" marR="0" indent="0" algn="l" defTabSz="914400" rtl="0" eaLnBrk="1" fontAlgn="auto" latinLnBrk="0" hangingPunct="1">
              <a:lnSpc>
                <a:spcPct val="100000"/>
              </a:lnSpc>
              <a:spcBef>
                <a:spcPts val="12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pPr>
              <a:spcBef>
                <a:spcPts val="1200"/>
              </a:spcBef>
            </a:pPr>
            <a:r>
              <a:rPr lang="en-US" sz="1300" dirty="0">
                <a:latin typeface="HSE Sans" panose="02000000000000000000" pitchFamily="2" charset="0"/>
              </a:rPr>
              <a:t>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a:t>
            </a:r>
          </a:p>
          <a:p>
            <a:pPr>
              <a:spcBef>
                <a:spcPts val="1200"/>
              </a:spcBef>
            </a:pPr>
            <a:r>
              <a:rPr lang="en-US" sz="1300" dirty="0">
                <a:latin typeface="HSE Sans" panose="02000000000000000000" pitchFamily="2" charset="0"/>
              </a:rPr>
              <a:t>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a:t>
            </a:r>
            <a:endParaRPr lang="ru-RU" sz="1300" dirty="0">
              <a:latin typeface="HSE Sans" panose="02000000000000000000" pitchFamily="2" charset="0"/>
            </a:endParaRPr>
          </a:p>
        </p:txBody>
      </p:sp>
      <p:sp>
        <p:nvSpPr>
          <p:cNvPr id="21" name="Текст 37">
            <a:extLst>
              <a:ext uri="{FF2B5EF4-FFF2-40B4-BE49-F238E27FC236}">
                <a16:creationId xmlns:a16="http://schemas.microsoft.com/office/drawing/2014/main" id="{45421580-30B9-AE44-9576-3890C98F5E85}"/>
              </a:ext>
            </a:extLst>
          </p:cNvPr>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2" name="Текст 39">
            <a:extLst>
              <a:ext uri="{FF2B5EF4-FFF2-40B4-BE49-F238E27FC236}">
                <a16:creationId xmlns:a16="http://schemas.microsoft.com/office/drawing/2014/main" id="{778A6943-08BD-8C4D-A524-728A4340014C}"/>
              </a:ext>
            </a:extLst>
          </p:cNvPr>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3" name="Текст 39">
            <a:extLst>
              <a:ext uri="{FF2B5EF4-FFF2-40B4-BE49-F238E27FC236}">
                <a16:creationId xmlns:a16="http://schemas.microsoft.com/office/drawing/2014/main" id="{EB90A960-EE54-5742-BBB0-8536917AD4C0}"/>
              </a:ext>
            </a:extLst>
          </p:cNvPr>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extLst>
      <p:ext uri="{BB962C8B-B14F-4D97-AF65-F5344CB8AC3E}">
        <p14:creationId xmlns:p14="http://schemas.microsoft.com/office/powerpoint/2010/main" val="35271834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Текст_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a:extLst>
              <a:ext uri="{FF2B5EF4-FFF2-40B4-BE49-F238E27FC236}">
                <a16:creationId xmlns:a16="http://schemas.microsoft.com/office/drawing/2014/main" id="{0E78CA68-7A0C-CF41-9AC6-A547FB9EC3B0}"/>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a:extLst>
              <a:ext uri="{FF2B5EF4-FFF2-40B4-BE49-F238E27FC236}">
                <a16:creationId xmlns:a16="http://schemas.microsoft.com/office/drawing/2014/main" id="{45DC512A-A23B-B24D-A1F6-6793976867CF}"/>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a:extLst>
              <a:ext uri="{FF2B5EF4-FFF2-40B4-BE49-F238E27FC236}">
                <a16:creationId xmlns:a16="http://schemas.microsoft.com/office/drawing/2014/main" id="{21F91649-DF0F-5F45-A43B-2CED9ACDD049}"/>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a:extLst>
              <a:ext uri="{FF2B5EF4-FFF2-40B4-BE49-F238E27FC236}">
                <a16:creationId xmlns:a16="http://schemas.microsoft.com/office/drawing/2014/main" id="{3137B760-1A50-1845-B7F2-1EF31C71C72B}"/>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05ECCF8F-5855-7943-B503-5573887A534D}"/>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2" name="Straight Connector 59">
            <a:extLst>
              <a:ext uri="{FF2B5EF4-FFF2-40B4-BE49-F238E27FC236}">
                <a16:creationId xmlns:a16="http://schemas.microsoft.com/office/drawing/2014/main" id="{FB81B23D-CDD8-E64C-9887-3540F7EE1C4B}"/>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7" name="Текст 35">
            <a:extLst>
              <a:ext uri="{FF2B5EF4-FFF2-40B4-BE49-F238E27FC236}">
                <a16:creationId xmlns:a16="http://schemas.microsoft.com/office/drawing/2014/main" id="{5163BE0A-A745-414A-AF21-D968BD69D2DA}"/>
              </a:ext>
            </a:extLst>
          </p:cNvPr>
          <p:cNvSpPr>
            <a:spLocks noGrp="1"/>
          </p:cNvSpPr>
          <p:nvPr>
            <p:ph type="body" sz="quarter" idx="12" hasCustomPrompt="1"/>
          </p:nvPr>
        </p:nvSpPr>
        <p:spPr>
          <a:xfrm>
            <a:off x="585898" y="2379663"/>
            <a:ext cx="4322531" cy="239937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pPr>
              <a:spcBef>
                <a:spcPts val="1300"/>
              </a:spcBef>
            </a:pPr>
            <a:r>
              <a:rPr lang="en-US" sz="1300" dirty="0">
                <a:latin typeface="HSE Sans" panose="02000000000000000000" pitchFamily="2" charset="0"/>
              </a:rPr>
              <a:t>Here I am, a regular text as seen on the right; you can take me anywhere in the same size (13 </a:t>
            </a:r>
            <a:r>
              <a:rPr lang="en-US" sz="1300" dirty="0" err="1">
                <a:latin typeface="HSE Sans" panose="02000000000000000000" pitchFamily="2" charset="0"/>
              </a:rPr>
              <a:t>pt</a:t>
            </a:r>
            <a:r>
              <a:rPr lang="en-US" sz="1300" dirty="0">
                <a:latin typeface="HSE Sans" panose="02000000000000000000" pitchFamily="2" charset="0"/>
              </a:rPr>
              <a:t>), so I am readable on both the screen and in print-outs of slides. Don’t increase my size if you don’t need to, since you have the full screen option at your fingertips. Here I am, a regular text as described on the right; you can take me anywhere in the same size (13 </a:t>
            </a:r>
            <a:r>
              <a:rPr lang="en-US" sz="1300" dirty="0" err="1">
                <a:latin typeface="HSE Sans" panose="02000000000000000000" pitchFamily="2" charset="0"/>
              </a:rPr>
              <a:t>pt</a:t>
            </a:r>
            <a:r>
              <a:rPr lang="en-US" sz="1300" dirty="0">
                <a:latin typeface="HSE Sans" panose="02000000000000000000" pitchFamily="2" charset="0"/>
              </a:rPr>
              <a:t>), so I am readable on both the screen and in print-outs of slides. Don’t increase my size if you don’t need to, since you have the full screen option at your fingertips.</a:t>
            </a:r>
            <a:endParaRPr lang="ru-RU" sz="1300" dirty="0">
              <a:latin typeface="HSE Sans" panose="02000000000000000000" pitchFamily="2" charset="0"/>
            </a:endParaRPr>
          </a:p>
        </p:txBody>
      </p:sp>
      <p:sp>
        <p:nvSpPr>
          <p:cNvPr id="20" name="Текст 35">
            <a:extLst>
              <a:ext uri="{FF2B5EF4-FFF2-40B4-BE49-F238E27FC236}">
                <a16:creationId xmlns:a16="http://schemas.microsoft.com/office/drawing/2014/main" id="{B3D47CF6-5FC1-2346-8894-A7CC39063DE3}"/>
              </a:ext>
            </a:extLst>
          </p:cNvPr>
          <p:cNvSpPr>
            <a:spLocks noGrp="1"/>
          </p:cNvSpPr>
          <p:nvPr>
            <p:ph type="body" sz="quarter" idx="16" hasCustomPrompt="1"/>
          </p:nvPr>
        </p:nvSpPr>
        <p:spPr>
          <a:xfrm>
            <a:off x="585897" y="5183249"/>
            <a:ext cx="3934345" cy="553998"/>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0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000" dirty="0">
                <a:latin typeface="HSE Sans" panose="02000000000000000000" pitchFamily="2" charset="0"/>
              </a:rPr>
              <a:t>Notes, other clarifications or additional information should be presented in a smaller size (10 </a:t>
            </a:r>
            <a:r>
              <a:rPr lang="en-US" sz="1000" dirty="0" err="1">
                <a:latin typeface="HSE Sans" panose="02000000000000000000" pitchFamily="2" charset="0"/>
              </a:rPr>
              <a:t>pt</a:t>
            </a:r>
            <a:r>
              <a:rPr lang="en-US" sz="1000" dirty="0">
                <a:latin typeface="HSE Sans" panose="02000000000000000000" pitchFamily="2" charset="0"/>
              </a:rPr>
              <a:t>)</a:t>
            </a:r>
            <a:endParaRPr lang="ru-RU" sz="1000" dirty="0">
              <a:latin typeface="HSE Sans" panose="02000000000000000000" pitchFamily="2" charset="0"/>
            </a:endParaRPr>
          </a:p>
        </p:txBody>
      </p:sp>
      <p:sp>
        <p:nvSpPr>
          <p:cNvPr id="23" name="Текст 22">
            <a:extLst>
              <a:ext uri="{FF2B5EF4-FFF2-40B4-BE49-F238E27FC236}">
                <a16:creationId xmlns:a16="http://schemas.microsoft.com/office/drawing/2014/main" id="{CD14B8F3-89C2-9F45-809E-D1EAF85AC566}"/>
              </a:ext>
            </a:extLst>
          </p:cNvPr>
          <p:cNvSpPr>
            <a:spLocks noGrp="1"/>
          </p:cNvSpPr>
          <p:nvPr>
            <p:ph type="body" sz="quarter" idx="18" hasCustomPrompt="1"/>
          </p:nvPr>
        </p:nvSpPr>
        <p:spPr>
          <a:xfrm>
            <a:off x="6259892" y="2379663"/>
            <a:ext cx="5383968" cy="3451794"/>
          </a:xfrm>
          <a:prstGeom prst="rect">
            <a:avLst/>
          </a:prstGeom>
        </p:spPr>
        <p:txBody>
          <a:bodyPr lIns="0" tIns="0" rIns="0" bIns="0">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3200" b="0" i="0">
                <a:solidFill>
                  <a:srgbClr val="0E2D69"/>
                </a:solidFill>
                <a:latin typeface="HSE Sans" panose="02000000000000000000" pitchFamily="2" charset="0"/>
              </a:defRPr>
            </a:lvl1pPr>
          </a:lstStyle>
          <a:p>
            <a:r>
              <a:rPr lang="en-US" sz="3200" dirty="0">
                <a:solidFill>
                  <a:srgbClr val="102D69"/>
                </a:solidFill>
                <a:latin typeface="HSE Sans" panose="02000000000000000000" pitchFamily="2" charset="0"/>
              </a:rPr>
              <a:t>Short phrase with important information can have a larger font size than normal, but we don’t recommend doing this often.</a:t>
            </a:r>
            <a:endParaRPr lang="ru-RU" sz="3200" dirty="0">
              <a:solidFill>
                <a:srgbClr val="102D69"/>
              </a:solidFill>
              <a:latin typeface="HSE Sans" panose="02000000000000000000" pitchFamily="2" charset="0"/>
            </a:endParaRPr>
          </a:p>
        </p:txBody>
      </p:sp>
      <p:sp>
        <p:nvSpPr>
          <p:cNvPr id="25" name="Заголовок 31">
            <a:extLst>
              <a:ext uri="{FF2B5EF4-FFF2-40B4-BE49-F238E27FC236}">
                <a16:creationId xmlns:a16="http://schemas.microsoft.com/office/drawing/2014/main" id="{B32DC3D4-97A5-3E4F-A29B-422D5E3129B7}"/>
              </a:ext>
            </a:extLst>
          </p:cNvPr>
          <p:cNvSpPr>
            <a:spLocks noGrp="1"/>
          </p:cNvSpPr>
          <p:nvPr>
            <p:ph type="title" hasCustomPrompt="1"/>
          </p:nvPr>
        </p:nvSpPr>
        <p:spPr>
          <a:xfrm>
            <a:off x="585897" y="1447790"/>
            <a:ext cx="11057955"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Headline may have two or three lines (24 </a:t>
            </a:r>
            <a:r>
              <a:rPr lang="en-US" sz="2400" dirty="0" err="1">
                <a:solidFill>
                  <a:srgbClr val="102D69"/>
                </a:solidFill>
                <a:latin typeface="HSE Sans" panose="02000000000000000000" pitchFamily="2" charset="0"/>
              </a:rPr>
              <a:t>pt</a:t>
            </a:r>
            <a:r>
              <a:rPr lang="en-US"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15" name="Текст 37">
            <a:extLst>
              <a:ext uri="{FF2B5EF4-FFF2-40B4-BE49-F238E27FC236}">
                <a16:creationId xmlns:a16="http://schemas.microsoft.com/office/drawing/2014/main" id="{87E14987-3496-B241-A4C9-88FACDD837F5}"/>
              </a:ext>
            </a:extLst>
          </p:cNvPr>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6" name="Текст 39">
            <a:extLst>
              <a:ext uri="{FF2B5EF4-FFF2-40B4-BE49-F238E27FC236}">
                <a16:creationId xmlns:a16="http://schemas.microsoft.com/office/drawing/2014/main" id="{3DAEB9AB-245D-774E-9656-B80FCC7A20BB}"/>
              </a:ext>
            </a:extLst>
          </p:cNvPr>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8" name="Текст 39">
            <a:extLst>
              <a:ext uri="{FF2B5EF4-FFF2-40B4-BE49-F238E27FC236}">
                <a16:creationId xmlns:a16="http://schemas.microsoft.com/office/drawing/2014/main" id="{98145217-7421-9C4F-9483-5AEA3D289575}"/>
              </a:ext>
            </a:extLst>
          </p:cNvPr>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extLst>
      <p:ext uri="{BB962C8B-B14F-4D97-AF65-F5344CB8AC3E}">
        <p14:creationId xmlns:p14="http://schemas.microsoft.com/office/powerpoint/2010/main" val="663795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График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a:extLst>
              <a:ext uri="{FF2B5EF4-FFF2-40B4-BE49-F238E27FC236}">
                <a16:creationId xmlns:a16="http://schemas.microsoft.com/office/drawing/2014/main" id="{9E89D752-CAC6-0943-9A3D-4C52DBF50CE2}"/>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a:extLst>
              <a:ext uri="{FF2B5EF4-FFF2-40B4-BE49-F238E27FC236}">
                <a16:creationId xmlns:a16="http://schemas.microsoft.com/office/drawing/2014/main" id="{64D89E64-93BB-044D-B3D4-8F2679C5CA4C}"/>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a:extLst>
              <a:ext uri="{FF2B5EF4-FFF2-40B4-BE49-F238E27FC236}">
                <a16:creationId xmlns:a16="http://schemas.microsoft.com/office/drawing/2014/main" id="{D0C3B169-866D-C645-AF76-00F8C2A97E9B}"/>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a:extLst>
              <a:ext uri="{FF2B5EF4-FFF2-40B4-BE49-F238E27FC236}">
                <a16:creationId xmlns:a16="http://schemas.microsoft.com/office/drawing/2014/main" id="{FDDF48AB-D8AE-0E42-A544-8EA5B8744778}"/>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6DF89EC-1E7C-3B40-85F4-6D19A7D29AC7}"/>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2" name="Straight Connector 59">
            <a:extLst>
              <a:ext uri="{FF2B5EF4-FFF2-40B4-BE49-F238E27FC236}">
                <a16:creationId xmlns:a16="http://schemas.microsoft.com/office/drawing/2014/main" id="{019D6862-BD52-734D-9E19-38C147CA2D29}"/>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7" name="Заголовок 31">
            <a:extLst>
              <a:ext uri="{FF2B5EF4-FFF2-40B4-BE49-F238E27FC236}">
                <a16:creationId xmlns:a16="http://schemas.microsoft.com/office/drawing/2014/main" id="{B3F16318-C9C3-B948-A508-4BC53D0B7716}"/>
              </a:ext>
            </a:extLst>
          </p:cNvPr>
          <p:cNvSpPr>
            <a:spLocks noGrp="1"/>
          </p:cNvSpPr>
          <p:nvPr>
            <p:ph type="title" hasCustomPrompt="1"/>
          </p:nvPr>
        </p:nvSpPr>
        <p:spPr>
          <a:xfrm>
            <a:off x="585899" y="1447790"/>
            <a:ext cx="4322530"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Headline may have two or three lines (24 </a:t>
            </a:r>
            <a:r>
              <a:rPr lang="en-US" sz="2400" dirty="0" err="1">
                <a:solidFill>
                  <a:srgbClr val="102D69"/>
                </a:solidFill>
                <a:latin typeface="HSE Sans" panose="02000000000000000000" pitchFamily="2" charset="0"/>
              </a:rPr>
              <a:t>pt</a:t>
            </a:r>
            <a:r>
              <a:rPr lang="en-US"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18" name="Текст 35">
            <a:extLst>
              <a:ext uri="{FF2B5EF4-FFF2-40B4-BE49-F238E27FC236}">
                <a16:creationId xmlns:a16="http://schemas.microsoft.com/office/drawing/2014/main" id="{23B3E5FB-BBCE-4149-AD9A-8CAB06CC9FCF}"/>
              </a:ext>
            </a:extLst>
          </p:cNvPr>
          <p:cNvSpPr>
            <a:spLocks noGrp="1"/>
          </p:cNvSpPr>
          <p:nvPr>
            <p:ph type="body" sz="quarter" idx="12" hasCustomPrompt="1"/>
          </p:nvPr>
        </p:nvSpPr>
        <p:spPr>
          <a:xfrm>
            <a:off x="585898" y="2379663"/>
            <a:ext cx="4322531" cy="239937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GB" sz="1300" dirty="0">
                <a:latin typeface="HSE Sans" panose="02000000000000000000" pitchFamily="2" charset="0"/>
              </a:rPr>
              <a:t>Lorem ipsum </a:t>
            </a:r>
            <a:r>
              <a:rPr lang="en-GB" sz="1300" dirty="0" err="1">
                <a:latin typeface="HSE Sans" panose="02000000000000000000" pitchFamily="2" charset="0"/>
              </a:rPr>
              <a:t>dolor</a:t>
            </a:r>
            <a:r>
              <a:rPr lang="en-GB" sz="1300" dirty="0">
                <a:latin typeface="HSE Sans" panose="02000000000000000000" pitchFamily="2" charset="0"/>
              </a:rPr>
              <a:t> sit </a:t>
            </a:r>
            <a:r>
              <a:rPr lang="en-GB" sz="1300" dirty="0" err="1">
                <a:latin typeface="HSE Sans" panose="02000000000000000000" pitchFamily="2" charset="0"/>
              </a:rPr>
              <a:t>amet</a:t>
            </a:r>
            <a:r>
              <a:rPr lang="en-GB" sz="1300" dirty="0">
                <a:latin typeface="HSE Sans" panose="02000000000000000000" pitchFamily="2" charset="0"/>
              </a:rPr>
              <a:t>, </a:t>
            </a:r>
            <a:r>
              <a:rPr lang="en-GB" sz="1300" dirty="0" err="1">
                <a:latin typeface="HSE Sans" panose="02000000000000000000" pitchFamily="2" charset="0"/>
              </a:rPr>
              <a:t>consectetur</a:t>
            </a:r>
            <a:r>
              <a:rPr lang="en-GB" sz="1300" dirty="0">
                <a:latin typeface="HSE Sans" panose="02000000000000000000" pitchFamily="2" charset="0"/>
              </a:rPr>
              <a:t> </a:t>
            </a:r>
            <a:r>
              <a:rPr lang="en-GB" sz="1300" dirty="0" err="1">
                <a:latin typeface="HSE Sans" panose="02000000000000000000" pitchFamily="2" charset="0"/>
              </a:rPr>
              <a:t>adipiscing</a:t>
            </a:r>
            <a:r>
              <a:rPr lang="en-GB" sz="1300" dirty="0">
                <a:latin typeface="HSE Sans" panose="02000000000000000000" pitchFamily="2" charset="0"/>
              </a:rPr>
              <a:t> </a:t>
            </a:r>
            <a:r>
              <a:rPr lang="en-GB" sz="1300" dirty="0" err="1">
                <a:latin typeface="HSE Sans" panose="02000000000000000000" pitchFamily="2" charset="0"/>
              </a:rPr>
              <a:t>elit</a:t>
            </a:r>
            <a:r>
              <a:rPr lang="en-GB" sz="1300" dirty="0">
                <a:latin typeface="HSE Sans" panose="02000000000000000000" pitchFamily="2" charset="0"/>
              </a:rPr>
              <a:t>, </a:t>
            </a:r>
            <a:r>
              <a:rPr lang="en-GB" sz="1300" dirty="0" err="1">
                <a:latin typeface="HSE Sans" panose="02000000000000000000" pitchFamily="2" charset="0"/>
              </a:rPr>
              <a:t>sed</a:t>
            </a:r>
            <a:r>
              <a:rPr lang="en-GB" sz="1300" dirty="0">
                <a:latin typeface="HSE Sans" panose="02000000000000000000" pitchFamily="2" charset="0"/>
              </a:rPr>
              <a:t> do </a:t>
            </a:r>
            <a:r>
              <a:rPr lang="en-GB" sz="1300" dirty="0" err="1">
                <a:latin typeface="HSE Sans" panose="02000000000000000000" pitchFamily="2" charset="0"/>
              </a:rPr>
              <a:t>eiusmod</a:t>
            </a:r>
            <a:r>
              <a:rPr lang="en-GB" sz="1300" dirty="0">
                <a:latin typeface="HSE Sans" panose="02000000000000000000" pitchFamily="2" charset="0"/>
              </a:rPr>
              <a:t> </a:t>
            </a:r>
            <a:r>
              <a:rPr lang="en-GB" sz="1300" dirty="0" err="1">
                <a:latin typeface="HSE Sans" panose="02000000000000000000" pitchFamily="2" charset="0"/>
              </a:rPr>
              <a:t>tempor</a:t>
            </a:r>
            <a:r>
              <a:rPr lang="en-GB" sz="1300" dirty="0">
                <a:latin typeface="HSE Sans" panose="02000000000000000000" pitchFamily="2" charset="0"/>
              </a:rPr>
              <a:t> </a:t>
            </a:r>
            <a:r>
              <a:rPr lang="en-GB" sz="1300" dirty="0" err="1">
                <a:latin typeface="HSE Sans" panose="02000000000000000000" pitchFamily="2" charset="0"/>
              </a:rPr>
              <a:t>incididunt</a:t>
            </a:r>
            <a:r>
              <a:rPr lang="en-GB" sz="1300" dirty="0">
                <a:latin typeface="HSE Sans" panose="02000000000000000000" pitchFamily="2" charset="0"/>
              </a:rPr>
              <a:t>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labore</a:t>
            </a:r>
            <a:r>
              <a:rPr lang="en-GB" sz="1300" dirty="0">
                <a:latin typeface="HSE Sans" panose="02000000000000000000" pitchFamily="2" charset="0"/>
              </a:rPr>
              <a:t> et dolore magna </a:t>
            </a:r>
            <a:r>
              <a:rPr lang="en-GB" sz="1300" dirty="0" err="1">
                <a:latin typeface="HSE Sans" panose="02000000000000000000" pitchFamily="2" charset="0"/>
              </a:rPr>
              <a:t>aliqua</a:t>
            </a:r>
            <a:r>
              <a:rPr lang="en-GB" sz="1300" dirty="0">
                <a:latin typeface="HSE Sans" panose="02000000000000000000" pitchFamily="2" charset="0"/>
              </a:rPr>
              <a:t>. Ut </a:t>
            </a:r>
            <a:r>
              <a:rPr lang="en-GB" sz="1300" dirty="0" err="1">
                <a:latin typeface="HSE Sans" panose="02000000000000000000" pitchFamily="2" charset="0"/>
              </a:rPr>
              <a:t>enim</a:t>
            </a:r>
            <a:r>
              <a:rPr lang="en-GB" sz="1300" dirty="0">
                <a:latin typeface="HSE Sans" panose="02000000000000000000" pitchFamily="2" charset="0"/>
              </a:rPr>
              <a:t> ad minim </a:t>
            </a:r>
            <a:r>
              <a:rPr lang="en-GB" sz="1300" dirty="0" err="1">
                <a:latin typeface="HSE Sans" panose="02000000000000000000" pitchFamily="2" charset="0"/>
              </a:rPr>
              <a:t>veniam</a:t>
            </a:r>
            <a:r>
              <a:rPr lang="en-GB" sz="1300" dirty="0">
                <a:latin typeface="HSE Sans" panose="02000000000000000000" pitchFamily="2" charset="0"/>
              </a:rPr>
              <a:t>, </a:t>
            </a:r>
            <a:r>
              <a:rPr lang="en-GB" sz="1300" dirty="0" err="1">
                <a:latin typeface="HSE Sans" panose="02000000000000000000" pitchFamily="2" charset="0"/>
              </a:rPr>
              <a:t>quis</a:t>
            </a:r>
            <a:r>
              <a:rPr lang="en-GB" sz="1300" dirty="0">
                <a:latin typeface="HSE Sans" panose="02000000000000000000" pitchFamily="2" charset="0"/>
              </a:rPr>
              <a:t> </a:t>
            </a:r>
            <a:r>
              <a:rPr lang="en-GB" sz="1300" dirty="0" err="1">
                <a:latin typeface="HSE Sans" panose="02000000000000000000" pitchFamily="2" charset="0"/>
              </a:rPr>
              <a:t>nostrud</a:t>
            </a:r>
            <a:r>
              <a:rPr lang="en-GB" sz="1300" dirty="0">
                <a:latin typeface="HSE Sans" panose="02000000000000000000" pitchFamily="2" charset="0"/>
              </a:rPr>
              <a:t> exercitation </a:t>
            </a:r>
            <a:r>
              <a:rPr lang="en-GB" sz="1300" dirty="0" err="1">
                <a:latin typeface="HSE Sans" panose="02000000000000000000" pitchFamily="2" charset="0"/>
              </a:rPr>
              <a:t>ullamco</a:t>
            </a:r>
            <a:r>
              <a:rPr lang="en-GB" sz="1300" dirty="0">
                <a:latin typeface="HSE Sans" panose="02000000000000000000" pitchFamily="2" charset="0"/>
              </a:rPr>
              <a:t> </a:t>
            </a:r>
            <a:r>
              <a:rPr lang="en-GB" sz="1300" dirty="0" err="1">
                <a:latin typeface="HSE Sans" panose="02000000000000000000" pitchFamily="2" charset="0"/>
              </a:rPr>
              <a:t>laboris</a:t>
            </a:r>
            <a:r>
              <a:rPr lang="en-GB" sz="1300" dirty="0">
                <a:latin typeface="HSE Sans" panose="02000000000000000000" pitchFamily="2" charset="0"/>
              </a:rPr>
              <a:t> nisi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aliquip</a:t>
            </a:r>
            <a:r>
              <a:rPr lang="en-GB" sz="1300" dirty="0">
                <a:latin typeface="HSE Sans" panose="02000000000000000000" pitchFamily="2" charset="0"/>
              </a:rPr>
              <a:t> ex </a:t>
            </a:r>
            <a:r>
              <a:rPr lang="en-GB" sz="1300" dirty="0" err="1">
                <a:latin typeface="HSE Sans" panose="02000000000000000000" pitchFamily="2" charset="0"/>
              </a:rPr>
              <a:t>ea</a:t>
            </a:r>
            <a:r>
              <a:rPr lang="en-GB" sz="1300" dirty="0">
                <a:latin typeface="HSE Sans" panose="02000000000000000000" pitchFamily="2" charset="0"/>
              </a:rPr>
              <a:t> </a:t>
            </a:r>
            <a:r>
              <a:rPr lang="en-GB" sz="1300" dirty="0" err="1">
                <a:latin typeface="HSE Sans" panose="02000000000000000000" pitchFamily="2" charset="0"/>
              </a:rPr>
              <a:t>commodo</a:t>
            </a:r>
            <a:r>
              <a:rPr lang="en-GB" sz="1300" dirty="0">
                <a:latin typeface="HSE Sans" panose="02000000000000000000" pitchFamily="2" charset="0"/>
              </a:rPr>
              <a:t> </a:t>
            </a:r>
            <a:r>
              <a:rPr lang="en-GB" sz="1300" dirty="0" err="1">
                <a:latin typeface="HSE Sans" panose="02000000000000000000" pitchFamily="2" charset="0"/>
              </a:rPr>
              <a:t>consequat</a:t>
            </a:r>
            <a:r>
              <a:rPr lang="en-GB" sz="1300" dirty="0">
                <a:latin typeface="HSE Sans" panose="02000000000000000000" pitchFamily="2" charset="0"/>
              </a:rPr>
              <a:t>. Duis </a:t>
            </a:r>
            <a:r>
              <a:rPr lang="en-GB" sz="1300" dirty="0" err="1">
                <a:latin typeface="HSE Sans" panose="02000000000000000000" pitchFamily="2" charset="0"/>
              </a:rPr>
              <a:t>aute</a:t>
            </a:r>
            <a:r>
              <a:rPr lang="en-GB" sz="1300" dirty="0">
                <a:latin typeface="HSE Sans" panose="02000000000000000000" pitchFamily="2" charset="0"/>
              </a:rPr>
              <a:t> </a:t>
            </a:r>
            <a:r>
              <a:rPr lang="en-GB" sz="1300" dirty="0" err="1">
                <a:latin typeface="HSE Sans" panose="02000000000000000000" pitchFamily="2" charset="0"/>
              </a:rPr>
              <a:t>irure</a:t>
            </a:r>
            <a:r>
              <a:rPr lang="en-GB" sz="1300" dirty="0">
                <a:latin typeface="HSE Sans" panose="02000000000000000000" pitchFamily="2" charset="0"/>
              </a:rPr>
              <a:t> </a:t>
            </a:r>
            <a:r>
              <a:rPr lang="en-GB" sz="1300" dirty="0" err="1">
                <a:latin typeface="HSE Sans" panose="02000000000000000000" pitchFamily="2" charset="0"/>
              </a:rPr>
              <a:t>dolor</a:t>
            </a:r>
            <a:r>
              <a:rPr lang="en-GB" sz="1300" dirty="0">
                <a:latin typeface="HSE Sans" panose="02000000000000000000" pitchFamily="2" charset="0"/>
              </a:rPr>
              <a:t> in </a:t>
            </a:r>
            <a:r>
              <a:rPr lang="en-GB" sz="1300" dirty="0" err="1">
                <a:latin typeface="HSE Sans" panose="02000000000000000000" pitchFamily="2" charset="0"/>
              </a:rPr>
              <a:t>reprehenderit</a:t>
            </a:r>
            <a:r>
              <a:rPr lang="en-GB" sz="1300" dirty="0">
                <a:latin typeface="HSE Sans" panose="02000000000000000000" pitchFamily="2" charset="0"/>
              </a:rPr>
              <a:t> in </a:t>
            </a:r>
            <a:r>
              <a:rPr lang="en-GB" sz="1300" dirty="0" err="1">
                <a:latin typeface="HSE Sans" panose="02000000000000000000" pitchFamily="2" charset="0"/>
              </a:rPr>
              <a:t>voluptate</a:t>
            </a:r>
            <a:r>
              <a:rPr lang="en-GB" sz="1300" dirty="0">
                <a:latin typeface="HSE Sans" panose="02000000000000000000" pitchFamily="2" charset="0"/>
              </a:rPr>
              <a:t> </a:t>
            </a:r>
            <a:r>
              <a:rPr lang="en-GB" sz="1300" dirty="0" err="1">
                <a:latin typeface="HSE Sans" panose="02000000000000000000" pitchFamily="2" charset="0"/>
              </a:rPr>
              <a:t>velit</a:t>
            </a:r>
            <a:r>
              <a:rPr lang="en-GB" sz="1300" dirty="0">
                <a:latin typeface="HSE Sans" panose="02000000000000000000" pitchFamily="2" charset="0"/>
              </a:rPr>
              <a:t> </a:t>
            </a:r>
            <a:r>
              <a:rPr lang="en-GB" sz="1300" dirty="0" err="1">
                <a:latin typeface="HSE Sans" panose="02000000000000000000" pitchFamily="2" charset="0"/>
              </a:rPr>
              <a:t>esse</a:t>
            </a:r>
            <a:r>
              <a:rPr lang="en-GB" sz="1300" dirty="0">
                <a:latin typeface="HSE Sans" panose="02000000000000000000" pitchFamily="2" charset="0"/>
              </a:rPr>
              <a:t> </a:t>
            </a:r>
            <a:r>
              <a:rPr lang="en-GB" sz="1300" dirty="0" err="1">
                <a:latin typeface="HSE Sans" panose="02000000000000000000" pitchFamily="2" charset="0"/>
              </a:rPr>
              <a:t>cillum</a:t>
            </a:r>
            <a:r>
              <a:rPr lang="en-GB" sz="1300" dirty="0">
                <a:latin typeface="HSE Sans" panose="02000000000000000000" pitchFamily="2" charset="0"/>
              </a:rPr>
              <a:t> dolore </a:t>
            </a:r>
            <a:r>
              <a:rPr lang="en-GB" sz="1300" dirty="0" err="1">
                <a:latin typeface="HSE Sans" panose="02000000000000000000" pitchFamily="2" charset="0"/>
              </a:rPr>
              <a:t>eu</a:t>
            </a:r>
            <a:r>
              <a:rPr lang="en-GB" sz="1300" dirty="0">
                <a:latin typeface="HSE Sans" panose="02000000000000000000" pitchFamily="2" charset="0"/>
              </a:rPr>
              <a:t> </a:t>
            </a:r>
            <a:r>
              <a:rPr lang="en-GB" sz="1300" dirty="0" err="1">
                <a:latin typeface="HSE Sans" panose="02000000000000000000" pitchFamily="2" charset="0"/>
              </a:rPr>
              <a:t>fugiat</a:t>
            </a:r>
            <a:r>
              <a:rPr lang="en-GB" sz="1300" dirty="0">
                <a:latin typeface="HSE Sans" panose="02000000000000000000" pitchFamily="2" charset="0"/>
              </a:rPr>
              <a:t> </a:t>
            </a:r>
            <a:r>
              <a:rPr lang="en-GB" sz="1300" dirty="0" err="1">
                <a:latin typeface="HSE Sans" panose="02000000000000000000" pitchFamily="2" charset="0"/>
              </a:rPr>
              <a:t>nulla</a:t>
            </a:r>
            <a:r>
              <a:rPr lang="en-GB" sz="1300" dirty="0">
                <a:latin typeface="HSE Sans" panose="02000000000000000000" pitchFamily="2" charset="0"/>
              </a:rPr>
              <a:t> </a:t>
            </a:r>
            <a:r>
              <a:rPr lang="en-GB" sz="1300" dirty="0" err="1">
                <a:latin typeface="HSE Sans" panose="02000000000000000000" pitchFamily="2" charset="0"/>
              </a:rPr>
              <a:t>pariatur</a:t>
            </a:r>
            <a:r>
              <a:rPr lang="en-GB" sz="1300" dirty="0">
                <a:latin typeface="HSE Sans" panose="02000000000000000000" pitchFamily="2" charset="0"/>
              </a:rPr>
              <a:t>. </a:t>
            </a:r>
            <a:r>
              <a:rPr lang="en-GB" sz="1300" dirty="0" err="1">
                <a:latin typeface="HSE Sans" panose="02000000000000000000" pitchFamily="2" charset="0"/>
              </a:rPr>
              <a:t>Excepteur</a:t>
            </a:r>
            <a:r>
              <a:rPr lang="en-GB" sz="1300" dirty="0">
                <a:latin typeface="HSE Sans" panose="02000000000000000000" pitchFamily="2" charset="0"/>
              </a:rPr>
              <a:t> </a:t>
            </a:r>
            <a:r>
              <a:rPr lang="en-GB" sz="1300" dirty="0" err="1">
                <a:latin typeface="HSE Sans" panose="02000000000000000000" pitchFamily="2" charset="0"/>
              </a:rPr>
              <a:t>sint</a:t>
            </a:r>
            <a:r>
              <a:rPr lang="en-GB" sz="1300" dirty="0">
                <a:latin typeface="HSE Sans" panose="02000000000000000000" pitchFamily="2" charset="0"/>
              </a:rPr>
              <a:t> </a:t>
            </a:r>
            <a:r>
              <a:rPr lang="en-GB" sz="1300" dirty="0" err="1">
                <a:latin typeface="HSE Sans" panose="02000000000000000000" pitchFamily="2" charset="0"/>
              </a:rPr>
              <a:t>occaecat</a:t>
            </a:r>
            <a:r>
              <a:rPr lang="en-GB" sz="1300" dirty="0">
                <a:latin typeface="HSE Sans" panose="02000000000000000000" pitchFamily="2" charset="0"/>
              </a:rPr>
              <a:t> </a:t>
            </a:r>
            <a:r>
              <a:rPr lang="en-GB" sz="1300" dirty="0" err="1">
                <a:latin typeface="HSE Sans" panose="02000000000000000000" pitchFamily="2" charset="0"/>
              </a:rPr>
              <a:t>cupidatat</a:t>
            </a:r>
            <a:r>
              <a:rPr lang="en-GB" sz="1300" dirty="0">
                <a:latin typeface="HSE Sans" panose="02000000000000000000" pitchFamily="2" charset="0"/>
              </a:rPr>
              <a:t> non </a:t>
            </a:r>
            <a:r>
              <a:rPr lang="en-GB" sz="1300" dirty="0" err="1">
                <a:latin typeface="HSE Sans" panose="02000000000000000000" pitchFamily="2" charset="0"/>
              </a:rPr>
              <a:t>proident</a:t>
            </a:r>
            <a:r>
              <a:rPr lang="en-GB" sz="1300" dirty="0">
                <a:latin typeface="HSE Sans" panose="02000000000000000000" pitchFamily="2" charset="0"/>
              </a:rPr>
              <a:t>, sunt in culpa qui </a:t>
            </a:r>
            <a:r>
              <a:rPr lang="en-GB" sz="1300" dirty="0" err="1">
                <a:latin typeface="HSE Sans" panose="02000000000000000000" pitchFamily="2" charset="0"/>
              </a:rPr>
              <a:t>officia</a:t>
            </a:r>
            <a:r>
              <a:rPr lang="en-GB" sz="1300" dirty="0">
                <a:latin typeface="HSE Sans" panose="02000000000000000000" pitchFamily="2" charset="0"/>
              </a:rPr>
              <a:t> </a:t>
            </a:r>
            <a:r>
              <a:rPr lang="en-GB" sz="1300" dirty="0" err="1">
                <a:latin typeface="HSE Sans" panose="02000000000000000000" pitchFamily="2" charset="0"/>
              </a:rPr>
              <a:t>deserunt</a:t>
            </a:r>
            <a:r>
              <a:rPr lang="en-GB" sz="1300" dirty="0">
                <a:latin typeface="HSE Sans" panose="02000000000000000000" pitchFamily="2" charset="0"/>
              </a:rPr>
              <a:t> </a:t>
            </a:r>
            <a:r>
              <a:rPr lang="en-GB" sz="1300" dirty="0" err="1">
                <a:latin typeface="HSE Sans" panose="02000000000000000000" pitchFamily="2" charset="0"/>
              </a:rPr>
              <a:t>mollit</a:t>
            </a:r>
            <a:r>
              <a:rPr lang="en-GB" sz="1300" dirty="0">
                <a:latin typeface="HSE Sans" panose="02000000000000000000" pitchFamily="2" charset="0"/>
              </a:rPr>
              <a:t> </a:t>
            </a:r>
            <a:r>
              <a:rPr lang="en-GB" sz="1300" dirty="0" err="1">
                <a:latin typeface="HSE Sans" panose="02000000000000000000" pitchFamily="2" charset="0"/>
              </a:rPr>
              <a:t>anim</a:t>
            </a:r>
            <a:r>
              <a:rPr lang="en-GB" sz="1300" dirty="0">
                <a:latin typeface="HSE Sans" panose="02000000000000000000" pitchFamily="2" charset="0"/>
              </a:rPr>
              <a:t> id </a:t>
            </a:r>
            <a:r>
              <a:rPr lang="en-GB" sz="1300" dirty="0" err="1">
                <a:latin typeface="HSE Sans" panose="02000000000000000000" pitchFamily="2" charset="0"/>
              </a:rPr>
              <a:t>est</a:t>
            </a:r>
            <a:r>
              <a:rPr lang="en-GB" sz="1300" dirty="0">
                <a:latin typeface="HSE Sans" panose="02000000000000000000" pitchFamily="2" charset="0"/>
              </a:rPr>
              <a:t> </a:t>
            </a:r>
            <a:r>
              <a:rPr lang="en-GB" sz="1300" dirty="0" err="1">
                <a:latin typeface="HSE Sans" panose="02000000000000000000" pitchFamily="2" charset="0"/>
              </a:rPr>
              <a:t>laborum</a:t>
            </a:r>
            <a:r>
              <a:rPr lang="en-GB" sz="1300" dirty="0">
                <a:latin typeface="HSE Sans" panose="02000000000000000000" pitchFamily="2" charset="0"/>
              </a:rPr>
              <a:t>.</a:t>
            </a:r>
            <a:endParaRPr lang="ru-RU" sz="1300" dirty="0">
              <a:latin typeface="HSE Sans" panose="02000000000000000000" pitchFamily="2" charset="0"/>
            </a:endParaRPr>
          </a:p>
        </p:txBody>
      </p:sp>
      <p:sp>
        <p:nvSpPr>
          <p:cNvPr id="19" name="Текст 35">
            <a:extLst>
              <a:ext uri="{FF2B5EF4-FFF2-40B4-BE49-F238E27FC236}">
                <a16:creationId xmlns:a16="http://schemas.microsoft.com/office/drawing/2014/main" id="{658542D3-7E45-6E46-8039-27C4C43DD617}"/>
              </a:ext>
            </a:extLst>
          </p:cNvPr>
          <p:cNvSpPr>
            <a:spLocks noGrp="1"/>
          </p:cNvSpPr>
          <p:nvPr>
            <p:ph type="body" sz="quarter" idx="16" hasCustomPrompt="1"/>
          </p:nvPr>
        </p:nvSpPr>
        <p:spPr>
          <a:xfrm>
            <a:off x="585897" y="5183249"/>
            <a:ext cx="3934345" cy="553998"/>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0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000" dirty="0">
                <a:latin typeface="HSE Sans" panose="02000000000000000000" pitchFamily="2" charset="0"/>
              </a:rPr>
              <a:t>Notes, other clarifications or additional information should be presented in a smaller size (10 </a:t>
            </a:r>
            <a:r>
              <a:rPr lang="en-US" sz="1000" dirty="0" err="1">
                <a:latin typeface="HSE Sans" panose="02000000000000000000" pitchFamily="2" charset="0"/>
              </a:rPr>
              <a:t>pt</a:t>
            </a:r>
            <a:r>
              <a:rPr lang="en-US" sz="1000" dirty="0">
                <a:latin typeface="HSE Sans" panose="02000000000000000000" pitchFamily="2" charset="0"/>
              </a:rPr>
              <a:t>)</a:t>
            </a:r>
            <a:endParaRPr lang="ru-RU" sz="1000" dirty="0">
              <a:latin typeface="HSE Sans" panose="02000000000000000000" pitchFamily="2" charset="0"/>
            </a:endParaRPr>
          </a:p>
        </p:txBody>
      </p:sp>
      <p:sp>
        <p:nvSpPr>
          <p:cNvPr id="21" name="Диаграмма 7">
            <a:extLst>
              <a:ext uri="{FF2B5EF4-FFF2-40B4-BE49-F238E27FC236}">
                <a16:creationId xmlns:a16="http://schemas.microsoft.com/office/drawing/2014/main" id="{57965DCA-4776-7546-97FD-A69317A34CF2}"/>
              </a:ext>
            </a:extLst>
          </p:cNvPr>
          <p:cNvSpPr>
            <a:spLocks noGrp="1"/>
          </p:cNvSpPr>
          <p:nvPr>
            <p:ph type="chart" sz="quarter" idx="10"/>
          </p:nvPr>
        </p:nvSpPr>
        <p:spPr>
          <a:xfrm>
            <a:off x="5272097" y="1447790"/>
            <a:ext cx="6371768" cy="4289457"/>
          </a:xfrm>
          <a:prstGeom prst="rect">
            <a:avLst/>
          </a:prstGeom>
        </p:spPr>
        <p:txBody>
          <a:bodyPr/>
          <a:lstStyle/>
          <a:p>
            <a:endParaRPr lang="ru-RU"/>
          </a:p>
        </p:txBody>
      </p:sp>
      <p:sp>
        <p:nvSpPr>
          <p:cNvPr id="15" name="Текст 37">
            <a:extLst>
              <a:ext uri="{FF2B5EF4-FFF2-40B4-BE49-F238E27FC236}">
                <a16:creationId xmlns:a16="http://schemas.microsoft.com/office/drawing/2014/main" id="{F0037DB7-9A83-3348-8DAE-CC70560E4099}"/>
              </a:ext>
            </a:extLst>
          </p:cNvPr>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0" name="Текст 39">
            <a:extLst>
              <a:ext uri="{FF2B5EF4-FFF2-40B4-BE49-F238E27FC236}">
                <a16:creationId xmlns:a16="http://schemas.microsoft.com/office/drawing/2014/main" id="{4007716A-CF6E-BC4E-83BE-CC4A3F1F2008}"/>
              </a:ext>
            </a:extLst>
          </p:cNvPr>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2" name="Текст 39">
            <a:extLst>
              <a:ext uri="{FF2B5EF4-FFF2-40B4-BE49-F238E27FC236}">
                <a16:creationId xmlns:a16="http://schemas.microsoft.com/office/drawing/2014/main" id="{4921AC85-F824-C54B-91ED-6AB495D80D7A}"/>
              </a:ext>
            </a:extLst>
          </p:cNvPr>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extLst>
      <p:ext uri="{BB962C8B-B14F-4D97-AF65-F5344CB8AC3E}">
        <p14:creationId xmlns:p14="http://schemas.microsoft.com/office/powerpoint/2010/main" val="250711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График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4" descr="Icon&#10;&#10;Description automatically generated">
            <a:extLst>
              <a:ext uri="{FF2B5EF4-FFF2-40B4-BE49-F238E27FC236}">
                <a16:creationId xmlns:a16="http://schemas.microsoft.com/office/drawing/2014/main" id="{11D7C3EB-CCEB-E142-9753-8B2D75A0A80D}"/>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9" name="Straight Connector 19">
            <a:extLst>
              <a:ext uri="{FF2B5EF4-FFF2-40B4-BE49-F238E27FC236}">
                <a16:creationId xmlns:a16="http://schemas.microsoft.com/office/drawing/2014/main" id="{527C9F89-51CC-D243-9351-73AB081DB944}"/>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1">
            <a:extLst>
              <a:ext uri="{FF2B5EF4-FFF2-40B4-BE49-F238E27FC236}">
                <a16:creationId xmlns:a16="http://schemas.microsoft.com/office/drawing/2014/main" id="{F09EE119-6C80-E846-95F9-BB3907664128}"/>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1" name="Straight Connector 25">
            <a:extLst>
              <a:ext uri="{FF2B5EF4-FFF2-40B4-BE49-F238E27FC236}">
                <a16:creationId xmlns:a16="http://schemas.microsoft.com/office/drawing/2014/main" id="{6C0A681B-44BF-6A46-98D8-483EF13B9114}"/>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65A5D7C-EB12-9D4D-A99A-4B26C81B7387}"/>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3" name="Straight Connector 59">
            <a:extLst>
              <a:ext uri="{FF2B5EF4-FFF2-40B4-BE49-F238E27FC236}">
                <a16:creationId xmlns:a16="http://schemas.microsoft.com/office/drawing/2014/main" id="{D4C3D74D-BE91-9547-ADCA-ACCE93C18789}"/>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20" name="Текст 35">
            <a:extLst>
              <a:ext uri="{FF2B5EF4-FFF2-40B4-BE49-F238E27FC236}">
                <a16:creationId xmlns:a16="http://schemas.microsoft.com/office/drawing/2014/main" id="{5812BF3C-1D24-3640-84D2-BFFCA525AE5F}"/>
              </a:ext>
            </a:extLst>
          </p:cNvPr>
          <p:cNvSpPr>
            <a:spLocks noGrp="1"/>
          </p:cNvSpPr>
          <p:nvPr>
            <p:ph type="body" sz="quarter" idx="16" hasCustomPrompt="1"/>
          </p:nvPr>
        </p:nvSpPr>
        <p:spPr>
          <a:xfrm>
            <a:off x="585897" y="5183249"/>
            <a:ext cx="3934345" cy="553998"/>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0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000" dirty="0">
                <a:latin typeface="HSE Sans" panose="02000000000000000000" pitchFamily="2" charset="0"/>
              </a:rPr>
              <a:t>Примечания, или любая другая пояснительная или дополнительная информация набираются шрифтом размером 10 </a:t>
            </a:r>
            <a:r>
              <a:rPr lang="en-GB" sz="1000" dirty="0" err="1">
                <a:latin typeface="HSE Sans" panose="02000000000000000000" pitchFamily="2" charset="0"/>
              </a:rPr>
              <a:t>pt</a:t>
            </a:r>
            <a:endParaRPr lang="ru-RU" sz="1000" dirty="0">
              <a:latin typeface="HSE Sans" panose="02000000000000000000" pitchFamily="2" charset="0"/>
            </a:endParaRPr>
          </a:p>
        </p:txBody>
      </p:sp>
      <p:sp>
        <p:nvSpPr>
          <p:cNvPr id="21" name="Диаграмма 7">
            <a:extLst>
              <a:ext uri="{FF2B5EF4-FFF2-40B4-BE49-F238E27FC236}">
                <a16:creationId xmlns:a16="http://schemas.microsoft.com/office/drawing/2014/main" id="{BCBBDD44-9DC9-F74E-979F-120A7BBD4EE1}"/>
              </a:ext>
            </a:extLst>
          </p:cNvPr>
          <p:cNvSpPr>
            <a:spLocks noGrp="1"/>
          </p:cNvSpPr>
          <p:nvPr>
            <p:ph type="chart" sz="quarter" idx="10"/>
          </p:nvPr>
        </p:nvSpPr>
        <p:spPr>
          <a:xfrm>
            <a:off x="5272097" y="1447790"/>
            <a:ext cx="6371768" cy="4289457"/>
          </a:xfrm>
          <a:prstGeom prst="rect">
            <a:avLst/>
          </a:prstGeom>
        </p:spPr>
        <p:txBody>
          <a:bodyPr/>
          <a:lstStyle/>
          <a:p>
            <a:endParaRPr lang="ru-RU"/>
          </a:p>
        </p:txBody>
      </p:sp>
      <p:sp>
        <p:nvSpPr>
          <p:cNvPr id="23" name="Текст 22">
            <a:extLst>
              <a:ext uri="{FF2B5EF4-FFF2-40B4-BE49-F238E27FC236}">
                <a16:creationId xmlns:a16="http://schemas.microsoft.com/office/drawing/2014/main" id="{7C68DF7B-E804-E44B-83DF-5DC36AF76F43}"/>
              </a:ext>
            </a:extLst>
          </p:cNvPr>
          <p:cNvSpPr>
            <a:spLocks noGrp="1"/>
          </p:cNvSpPr>
          <p:nvPr>
            <p:ph type="body" sz="quarter" idx="17" hasCustomPrompt="1"/>
          </p:nvPr>
        </p:nvSpPr>
        <p:spPr>
          <a:xfrm>
            <a:off x="585788" y="1447064"/>
            <a:ext cx="4322762" cy="703205"/>
          </a:xfrm>
          <a:prstGeom prst="rect">
            <a:avLst/>
          </a:prstGeom>
        </p:spPr>
        <p:txBody>
          <a:bodyPr>
            <a:noAutofit/>
          </a:bodyPr>
          <a:lstStyle>
            <a:lvl1pPr marL="0" indent="0">
              <a:buNone/>
              <a:defRPr sz="1600" b="0" i="0">
                <a:solidFill>
                  <a:srgbClr val="0E2D69"/>
                </a:solidFill>
                <a:latin typeface="HSE Sans" panose="02000000000000000000" pitchFamily="2" charset="0"/>
              </a:defRPr>
            </a:lvl1pPr>
            <a:lvl2pPr>
              <a:defRPr sz="1600" b="0" i="0">
                <a:solidFill>
                  <a:srgbClr val="0E2D69"/>
                </a:solidFill>
                <a:latin typeface="HSE Sans" panose="02000000000000000000" pitchFamily="2" charset="0"/>
              </a:defRPr>
            </a:lvl2pPr>
            <a:lvl3pPr>
              <a:defRPr sz="1600" b="0" i="0">
                <a:solidFill>
                  <a:srgbClr val="0E2D69"/>
                </a:solidFill>
                <a:latin typeface="HSE Sans" panose="02000000000000000000" pitchFamily="2" charset="0"/>
              </a:defRPr>
            </a:lvl3pPr>
            <a:lvl4pPr>
              <a:defRPr sz="1600" b="0" i="0">
                <a:solidFill>
                  <a:srgbClr val="0E2D69"/>
                </a:solidFill>
                <a:latin typeface="HSE Sans" panose="02000000000000000000" pitchFamily="2" charset="0"/>
              </a:defRPr>
            </a:lvl4pPr>
            <a:lvl5pPr>
              <a:defRPr sz="1600" b="0" i="0">
                <a:solidFill>
                  <a:srgbClr val="0E2D69"/>
                </a:solidFill>
                <a:latin typeface="HSE Sans" panose="02000000000000000000" pitchFamily="2" charset="0"/>
              </a:defRPr>
            </a:lvl5pPr>
          </a:lstStyle>
          <a:p>
            <a:r>
              <a:rPr lang="en-GB" sz="1600" dirty="0">
                <a:solidFill>
                  <a:srgbClr val="102D69"/>
                </a:solidFill>
                <a:latin typeface="HSE Sans" panose="02000000000000000000" pitchFamily="2" charset="0"/>
              </a:rPr>
              <a:t>Name of graph. Please note that table titles should be smaller than headlines (16 </a:t>
            </a:r>
            <a:r>
              <a:rPr lang="en-GB" sz="1600" dirty="0" err="1">
                <a:solidFill>
                  <a:srgbClr val="102D69"/>
                </a:solidFill>
                <a:latin typeface="HSE Sans" panose="02000000000000000000" pitchFamily="2" charset="0"/>
              </a:rPr>
              <a:t>pt</a:t>
            </a:r>
            <a:r>
              <a:rPr lang="en-GB" sz="1600" dirty="0">
                <a:solidFill>
                  <a:srgbClr val="102D69"/>
                </a:solidFill>
                <a:latin typeface="HSE Sans" panose="02000000000000000000" pitchFamily="2" charset="0"/>
              </a:rPr>
              <a:t>)</a:t>
            </a:r>
            <a:endParaRPr lang="ru-RU" sz="1600" dirty="0">
              <a:solidFill>
                <a:srgbClr val="102D69"/>
              </a:solidFill>
              <a:latin typeface="HSE Sans" panose="02000000000000000000" pitchFamily="2" charset="0"/>
            </a:endParaRPr>
          </a:p>
        </p:txBody>
      </p:sp>
      <p:sp>
        <p:nvSpPr>
          <p:cNvPr id="28" name="Текст 35">
            <a:extLst>
              <a:ext uri="{FF2B5EF4-FFF2-40B4-BE49-F238E27FC236}">
                <a16:creationId xmlns:a16="http://schemas.microsoft.com/office/drawing/2014/main" id="{89E931D8-2901-A54D-86EA-096E47B81880}"/>
              </a:ext>
            </a:extLst>
          </p:cNvPr>
          <p:cNvSpPr>
            <a:spLocks noGrp="1"/>
          </p:cNvSpPr>
          <p:nvPr>
            <p:ph type="body" sz="quarter" idx="12" hasCustomPrompt="1"/>
          </p:nvPr>
        </p:nvSpPr>
        <p:spPr>
          <a:xfrm>
            <a:off x="585898" y="2379663"/>
            <a:ext cx="4322531" cy="239937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GB" sz="1300" dirty="0">
                <a:latin typeface="HSE Sans" panose="02000000000000000000" pitchFamily="2" charset="0"/>
              </a:rPr>
              <a:t>Lorem ipsum </a:t>
            </a:r>
            <a:r>
              <a:rPr lang="en-GB" sz="1300" dirty="0" err="1">
                <a:latin typeface="HSE Sans" panose="02000000000000000000" pitchFamily="2" charset="0"/>
              </a:rPr>
              <a:t>dolor</a:t>
            </a:r>
            <a:r>
              <a:rPr lang="en-GB" sz="1300" dirty="0">
                <a:latin typeface="HSE Sans" panose="02000000000000000000" pitchFamily="2" charset="0"/>
              </a:rPr>
              <a:t> sit </a:t>
            </a:r>
            <a:r>
              <a:rPr lang="en-GB" sz="1300" dirty="0" err="1">
                <a:latin typeface="HSE Sans" panose="02000000000000000000" pitchFamily="2" charset="0"/>
              </a:rPr>
              <a:t>amet</a:t>
            </a:r>
            <a:r>
              <a:rPr lang="en-GB" sz="1300" dirty="0">
                <a:latin typeface="HSE Sans" panose="02000000000000000000" pitchFamily="2" charset="0"/>
              </a:rPr>
              <a:t>, </a:t>
            </a:r>
            <a:r>
              <a:rPr lang="en-GB" sz="1300" dirty="0" err="1">
                <a:latin typeface="HSE Sans" panose="02000000000000000000" pitchFamily="2" charset="0"/>
              </a:rPr>
              <a:t>consectetur</a:t>
            </a:r>
            <a:r>
              <a:rPr lang="en-GB" sz="1300" dirty="0">
                <a:latin typeface="HSE Sans" panose="02000000000000000000" pitchFamily="2" charset="0"/>
              </a:rPr>
              <a:t> </a:t>
            </a:r>
            <a:r>
              <a:rPr lang="en-GB" sz="1300" dirty="0" err="1">
                <a:latin typeface="HSE Sans" panose="02000000000000000000" pitchFamily="2" charset="0"/>
              </a:rPr>
              <a:t>adipiscing</a:t>
            </a:r>
            <a:r>
              <a:rPr lang="en-GB" sz="1300" dirty="0">
                <a:latin typeface="HSE Sans" panose="02000000000000000000" pitchFamily="2" charset="0"/>
              </a:rPr>
              <a:t> </a:t>
            </a:r>
            <a:r>
              <a:rPr lang="en-GB" sz="1300" dirty="0" err="1">
                <a:latin typeface="HSE Sans" panose="02000000000000000000" pitchFamily="2" charset="0"/>
              </a:rPr>
              <a:t>elit</a:t>
            </a:r>
            <a:r>
              <a:rPr lang="en-GB" sz="1300" dirty="0">
                <a:latin typeface="HSE Sans" panose="02000000000000000000" pitchFamily="2" charset="0"/>
              </a:rPr>
              <a:t>, </a:t>
            </a:r>
            <a:r>
              <a:rPr lang="en-GB" sz="1300" dirty="0" err="1">
                <a:latin typeface="HSE Sans" panose="02000000000000000000" pitchFamily="2" charset="0"/>
              </a:rPr>
              <a:t>sed</a:t>
            </a:r>
            <a:r>
              <a:rPr lang="en-GB" sz="1300" dirty="0">
                <a:latin typeface="HSE Sans" panose="02000000000000000000" pitchFamily="2" charset="0"/>
              </a:rPr>
              <a:t> do </a:t>
            </a:r>
            <a:r>
              <a:rPr lang="en-GB" sz="1300" dirty="0" err="1">
                <a:latin typeface="HSE Sans" panose="02000000000000000000" pitchFamily="2" charset="0"/>
              </a:rPr>
              <a:t>eiusmod</a:t>
            </a:r>
            <a:r>
              <a:rPr lang="en-GB" sz="1300" dirty="0">
                <a:latin typeface="HSE Sans" panose="02000000000000000000" pitchFamily="2" charset="0"/>
              </a:rPr>
              <a:t> </a:t>
            </a:r>
            <a:r>
              <a:rPr lang="en-GB" sz="1300" dirty="0" err="1">
                <a:latin typeface="HSE Sans" panose="02000000000000000000" pitchFamily="2" charset="0"/>
              </a:rPr>
              <a:t>tempor</a:t>
            </a:r>
            <a:r>
              <a:rPr lang="en-GB" sz="1300" dirty="0">
                <a:latin typeface="HSE Sans" panose="02000000000000000000" pitchFamily="2" charset="0"/>
              </a:rPr>
              <a:t> </a:t>
            </a:r>
            <a:r>
              <a:rPr lang="en-GB" sz="1300" dirty="0" err="1">
                <a:latin typeface="HSE Sans" panose="02000000000000000000" pitchFamily="2" charset="0"/>
              </a:rPr>
              <a:t>incididunt</a:t>
            </a:r>
            <a:r>
              <a:rPr lang="en-GB" sz="1300" dirty="0">
                <a:latin typeface="HSE Sans" panose="02000000000000000000" pitchFamily="2" charset="0"/>
              </a:rPr>
              <a:t>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labore</a:t>
            </a:r>
            <a:r>
              <a:rPr lang="en-GB" sz="1300" dirty="0">
                <a:latin typeface="HSE Sans" panose="02000000000000000000" pitchFamily="2" charset="0"/>
              </a:rPr>
              <a:t> et dolore magna </a:t>
            </a:r>
            <a:r>
              <a:rPr lang="en-GB" sz="1300" dirty="0" err="1">
                <a:latin typeface="HSE Sans" panose="02000000000000000000" pitchFamily="2" charset="0"/>
              </a:rPr>
              <a:t>aliqua</a:t>
            </a:r>
            <a:r>
              <a:rPr lang="en-GB" sz="1300" dirty="0">
                <a:latin typeface="HSE Sans" panose="02000000000000000000" pitchFamily="2" charset="0"/>
              </a:rPr>
              <a:t>. Ut </a:t>
            </a:r>
            <a:r>
              <a:rPr lang="en-GB" sz="1300" dirty="0" err="1">
                <a:latin typeface="HSE Sans" panose="02000000000000000000" pitchFamily="2" charset="0"/>
              </a:rPr>
              <a:t>enim</a:t>
            </a:r>
            <a:r>
              <a:rPr lang="en-GB" sz="1300" dirty="0">
                <a:latin typeface="HSE Sans" panose="02000000000000000000" pitchFamily="2" charset="0"/>
              </a:rPr>
              <a:t> ad minim </a:t>
            </a:r>
            <a:r>
              <a:rPr lang="en-GB" sz="1300" dirty="0" err="1">
                <a:latin typeface="HSE Sans" panose="02000000000000000000" pitchFamily="2" charset="0"/>
              </a:rPr>
              <a:t>veniam</a:t>
            </a:r>
            <a:r>
              <a:rPr lang="en-GB" sz="1300" dirty="0">
                <a:latin typeface="HSE Sans" panose="02000000000000000000" pitchFamily="2" charset="0"/>
              </a:rPr>
              <a:t>, </a:t>
            </a:r>
            <a:r>
              <a:rPr lang="en-GB" sz="1300" dirty="0" err="1">
                <a:latin typeface="HSE Sans" panose="02000000000000000000" pitchFamily="2" charset="0"/>
              </a:rPr>
              <a:t>quis</a:t>
            </a:r>
            <a:r>
              <a:rPr lang="en-GB" sz="1300" dirty="0">
                <a:latin typeface="HSE Sans" panose="02000000000000000000" pitchFamily="2" charset="0"/>
              </a:rPr>
              <a:t> </a:t>
            </a:r>
            <a:r>
              <a:rPr lang="en-GB" sz="1300" dirty="0" err="1">
                <a:latin typeface="HSE Sans" panose="02000000000000000000" pitchFamily="2" charset="0"/>
              </a:rPr>
              <a:t>nostrud</a:t>
            </a:r>
            <a:r>
              <a:rPr lang="en-GB" sz="1300" dirty="0">
                <a:latin typeface="HSE Sans" panose="02000000000000000000" pitchFamily="2" charset="0"/>
              </a:rPr>
              <a:t> exercitation </a:t>
            </a:r>
            <a:r>
              <a:rPr lang="en-GB" sz="1300" dirty="0" err="1">
                <a:latin typeface="HSE Sans" panose="02000000000000000000" pitchFamily="2" charset="0"/>
              </a:rPr>
              <a:t>ullamco</a:t>
            </a:r>
            <a:r>
              <a:rPr lang="en-GB" sz="1300" dirty="0">
                <a:latin typeface="HSE Sans" panose="02000000000000000000" pitchFamily="2" charset="0"/>
              </a:rPr>
              <a:t> </a:t>
            </a:r>
            <a:r>
              <a:rPr lang="en-GB" sz="1300" dirty="0" err="1">
                <a:latin typeface="HSE Sans" panose="02000000000000000000" pitchFamily="2" charset="0"/>
              </a:rPr>
              <a:t>laboris</a:t>
            </a:r>
            <a:r>
              <a:rPr lang="en-GB" sz="1300" dirty="0">
                <a:latin typeface="HSE Sans" panose="02000000000000000000" pitchFamily="2" charset="0"/>
              </a:rPr>
              <a:t> nisi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aliquip</a:t>
            </a:r>
            <a:r>
              <a:rPr lang="en-GB" sz="1300" dirty="0">
                <a:latin typeface="HSE Sans" panose="02000000000000000000" pitchFamily="2" charset="0"/>
              </a:rPr>
              <a:t> ex </a:t>
            </a:r>
            <a:r>
              <a:rPr lang="en-GB" sz="1300" dirty="0" err="1">
                <a:latin typeface="HSE Sans" panose="02000000000000000000" pitchFamily="2" charset="0"/>
              </a:rPr>
              <a:t>ea</a:t>
            </a:r>
            <a:r>
              <a:rPr lang="en-GB" sz="1300" dirty="0">
                <a:latin typeface="HSE Sans" panose="02000000000000000000" pitchFamily="2" charset="0"/>
              </a:rPr>
              <a:t> </a:t>
            </a:r>
            <a:r>
              <a:rPr lang="en-GB" sz="1300" dirty="0" err="1">
                <a:latin typeface="HSE Sans" panose="02000000000000000000" pitchFamily="2" charset="0"/>
              </a:rPr>
              <a:t>commodo</a:t>
            </a:r>
            <a:r>
              <a:rPr lang="en-GB" sz="1300" dirty="0">
                <a:latin typeface="HSE Sans" panose="02000000000000000000" pitchFamily="2" charset="0"/>
              </a:rPr>
              <a:t> </a:t>
            </a:r>
            <a:r>
              <a:rPr lang="en-GB" sz="1300" dirty="0" err="1">
                <a:latin typeface="HSE Sans" panose="02000000000000000000" pitchFamily="2" charset="0"/>
              </a:rPr>
              <a:t>consequat</a:t>
            </a:r>
            <a:r>
              <a:rPr lang="en-GB" sz="1300" dirty="0">
                <a:latin typeface="HSE Sans" panose="02000000000000000000" pitchFamily="2" charset="0"/>
              </a:rPr>
              <a:t>. Duis </a:t>
            </a:r>
            <a:r>
              <a:rPr lang="en-GB" sz="1300" dirty="0" err="1">
                <a:latin typeface="HSE Sans" panose="02000000000000000000" pitchFamily="2" charset="0"/>
              </a:rPr>
              <a:t>aute</a:t>
            </a:r>
            <a:r>
              <a:rPr lang="en-GB" sz="1300" dirty="0">
                <a:latin typeface="HSE Sans" panose="02000000000000000000" pitchFamily="2" charset="0"/>
              </a:rPr>
              <a:t> </a:t>
            </a:r>
            <a:r>
              <a:rPr lang="en-GB" sz="1300" dirty="0" err="1">
                <a:latin typeface="HSE Sans" panose="02000000000000000000" pitchFamily="2" charset="0"/>
              </a:rPr>
              <a:t>irure</a:t>
            </a:r>
            <a:r>
              <a:rPr lang="en-GB" sz="1300" dirty="0">
                <a:latin typeface="HSE Sans" panose="02000000000000000000" pitchFamily="2" charset="0"/>
              </a:rPr>
              <a:t> </a:t>
            </a:r>
            <a:r>
              <a:rPr lang="en-GB" sz="1300" dirty="0" err="1">
                <a:latin typeface="HSE Sans" panose="02000000000000000000" pitchFamily="2" charset="0"/>
              </a:rPr>
              <a:t>dolor</a:t>
            </a:r>
            <a:r>
              <a:rPr lang="en-GB" sz="1300" dirty="0">
                <a:latin typeface="HSE Sans" panose="02000000000000000000" pitchFamily="2" charset="0"/>
              </a:rPr>
              <a:t> in </a:t>
            </a:r>
            <a:r>
              <a:rPr lang="en-GB" sz="1300" dirty="0" err="1">
                <a:latin typeface="HSE Sans" panose="02000000000000000000" pitchFamily="2" charset="0"/>
              </a:rPr>
              <a:t>reprehenderit</a:t>
            </a:r>
            <a:r>
              <a:rPr lang="en-GB" sz="1300" dirty="0">
                <a:latin typeface="HSE Sans" panose="02000000000000000000" pitchFamily="2" charset="0"/>
              </a:rPr>
              <a:t> in </a:t>
            </a:r>
            <a:r>
              <a:rPr lang="en-GB" sz="1300" dirty="0" err="1">
                <a:latin typeface="HSE Sans" panose="02000000000000000000" pitchFamily="2" charset="0"/>
              </a:rPr>
              <a:t>voluptate</a:t>
            </a:r>
            <a:r>
              <a:rPr lang="en-GB" sz="1300" dirty="0">
                <a:latin typeface="HSE Sans" panose="02000000000000000000" pitchFamily="2" charset="0"/>
              </a:rPr>
              <a:t> </a:t>
            </a:r>
            <a:r>
              <a:rPr lang="en-GB" sz="1300" dirty="0" err="1">
                <a:latin typeface="HSE Sans" panose="02000000000000000000" pitchFamily="2" charset="0"/>
              </a:rPr>
              <a:t>velit</a:t>
            </a:r>
            <a:r>
              <a:rPr lang="en-GB" sz="1300" dirty="0">
                <a:latin typeface="HSE Sans" panose="02000000000000000000" pitchFamily="2" charset="0"/>
              </a:rPr>
              <a:t> </a:t>
            </a:r>
            <a:r>
              <a:rPr lang="en-GB" sz="1300" dirty="0" err="1">
                <a:latin typeface="HSE Sans" panose="02000000000000000000" pitchFamily="2" charset="0"/>
              </a:rPr>
              <a:t>esse</a:t>
            </a:r>
            <a:r>
              <a:rPr lang="en-GB" sz="1300" dirty="0">
                <a:latin typeface="HSE Sans" panose="02000000000000000000" pitchFamily="2" charset="0"/>
              </a:rPr>
              <a:t> </a:t>
            </a:r>
            <a:r>
              <a:rPr lang="en-GB" sz="1300" dirty="0" err="1">
                <a:latin typeface="HSE Sans" panose="02000000000000000000" pitchFamily="2" charset="0"/>
              </a:rPr>
              <a:t>cillum</a:t>
            </a:r>
            <a:r>
              <a:rPr lang="en-GB" sz="1300" dirty="0">
                <a:latin typeface="HSE Sans" panose="02000000000000000000" pitchFamily="2" charset="0"/>
              </a:rPr>
              <a:t> dolore </a:t>
            </a:r>
            <a:r>
              <a:rPr lang="en-GB" sz="1300" dirty="0" err="1">
                <a:latin typeface="HSE Sans" panose="02000000000000000000" pitchFamily="2" charset="0"/>
              </a:rPr>
              <a:t>eu</a:t>
            </a:r>
            <a:r>
              <a:rPr lang="en-GB" sz="1300" dirty="0">
                <a:latin typeface="HSE Sans" panose="02000000000000000000" pitchFamily="2" charset="0"/>
              </a:rPr>
              <a:t> </a:t>
            </a:r>
            <a:r>
              <a:rPr lang="en-GB" sz="1300" dirty="0" err="1">
                <a:latin typeface="HSE Sans" panose="02000000000000000000" pitchFamily="2" charset="0"/>
              </a:rPr>
              <a:t>fugiat</a:t>
            </a:r>
            <a:r>
              <a:rPr lang="en-GB" sz="1300" dirty="0">
                <a:latin typeface="HSE Sans" panose="02000000000000000000" pitchFamily="2" charset="0"/>
              </a:rPr>
              <a:t> </a:t>
            </a:r>
            <a:r>
              <a:rPr lang="en-GB" sz="1300" dirty="0" err="1">
                <a:latin typeface="HSE Sans" panose="02000000000000000000" pitchFamily="2" charset="0"/>
              </a:rPr>
              <a:t>nulla</a:t>
            </a:r>
            <a:r>
              <a:rPr lang="en-GB" sz="1300" dirty="0">
                <a:latin typeface="HSE Sans" panose="02000000000000000000" pitchFamily="2" charset="0"/>
              </a:rPr>
              <a:t> </a:t>
            </a:r>
            <a:r>
              <a:rPr lang="en-GB" sz="1300" dirty="0" err="1">
                <a:latin typeface="HSE Sans" panose="02000000000000000000" pitchFamily="2" charset="0"/>
              </a:rPr>
              <a:t>pariatur</a:t>
            </a:r>
            <a:r>
              <a:rPr lang="en-GB" sz="1300" dirty="0">
                <a:latin typeface="HSE Sans" panose="02000000000000000000" pitchFamily="2" charset="0"/>
              </a:rPr>
              <a:t>. </a:t>
            </a:r>
            <a:r>
              <a:rPr lang="en-GB" sz="1300" dirty="0" err="1">
                <a:latin typeface="HSE Sans" panose="02000000000000000000" pitchFamily="2" charset="0"/>
              </a:rPr>
              <a:t>Excepteur</a:t>
            </a:r>
            <a:r>
              <a:rPr lang="en-GB" sz="1300" dirty="0">
                <a:latin typeface="HSE Sans" panose="02000000000000000000" pitchFamily="2" charset="0"/>
              </a:rPr>
              <a:t> </a:t>
            </a:r>
            <a:r>
              <a:rPr lang="en-GB" sz="1300" dirty="0" err="1">
                <a:latin typeface="HSE Sans" panose="02000000000000000000" pitchFamily="2" charset="0"/>
              </a:rPr>
              <a:t>sint</a:t>
            </a:r>
            <a:r>
              <a:rPr lang="en-GB" sz="1300" dirty="0">
                <a:latin typeface="HSE Sans" panose="02000000000000000000" pitchFamily="2" charset="0"/>
              </a:rPr>
              <a:t> </a:t>
            </a:r>
            <a:r>
              <a:rPr lang="en-GB" sz="1300" dirty="0" err="1">
                <a:latin typeface="HSE Sans" panose="02000000000000000000" pitchFamily="2" charset="0"/>
              </a:rPr>
              <a:t>occaecat</a:t>
            </a:r>
            <a:r>
              <a:rPr lang="en-GB" sz="1300" dirty="0">
                <a:latin typeface="HSE Sans" panose="02000000000000000000" pitchFamily="2" charset="0"/>
              </a:rPr>
              <a:t> </a:t>
            </a:r>
            <a:r>
              <a:rPr lang="en-GB" sz="1300" dirty="0" err="1">
                <a:latin typeface="HSE Sans" panose="02000000000000000000" pitchFamily="2" charset="0"/>
              </a:rPr>
              <a:t>cupidatat</a:t>
            </a:r>
            <a:r>
              <a:rPr lang="en-GB" sz="1300" dirty="0">
                <a:latin typeface="HSE Sans" panose="02000000000000000000" pitchFamily="2" charset="0"/>
              </a:rPr>
              <a:t> non </a:t>
            </a:r>
            <a:r>
              <a:rPr lang="en-GB" sz="1300" dirty="0" err="1">
                <a:latin typeface="HSE Sans" panose="02000000000000000000" pitchFamily="2" charset="0"/>
              </a:rPr>
              <a:t>proident</a:t>
            </a:r>
            <a:r>
              <a:rPr lang="en-GB" sz="1300" dirty="0">
                <a:latin typeface="HSE Sans" panose="02000000000000000000" pitchFamily="2" charset="0"/>
              </a:rPr>
              <a:t>, sunt in culpa qui </a:t>
            </a:r>
            <a:r>
              <a:rPr lang="en-GB" sz="1300" dirty="0" err="1">
                <a:latin typeface="HSE Sans" panose="02000000000000000000" pitchFamily="2" charset="0"/>
              </a:rPr>
              <a:t>officia</a:t>
            </a:r>
            <a:r>
              <a:rPr lang="en-GB" sz="1300" dirty="0">
                <a:latin typeface="HSE Sans" panose="02000000000000000000" pitchFamily="2" charset="0"/>
              </a:rPr>
              <a:t> </a:t>
            </a:r>
            <a:r>
              <a:rPr lang="en-GB" sz="1300" dirty="0" err="1">
                <a:latin typeface="HSE Sans" panose="02000000000000000000" pitchFamily="2" charset="0"/>
              </a:rPr>
              <a:t>deserunt</a:t>
            </a:r>
            <a:r>
              <a:rPr lang="en-GB" sz="1300" dirty="0">
                <a:latin typeface="HSE Sans" panose="02000000000000000000" pitchFamily="2" charset="0"/>
              </a:rPr>
              <a:t> </a:t>
            </a:r>
            <a:r>
              <a:rPr lang="en-GB" sz="1300" dirty="0" err="1">
                <a:latin typeface="HSE Sans" panose="02000000000000000000" pitchFamily="2" charset="0"/>
              </a:rPr>
              <a:t>mollit</a:t>
            </a:r>
            <a:r>
              <a:rPr lang="en-GB" sz="1300" dirty="0">
                <a:latin typeface="HSE Sans" panose="02000000000000000000" pitchFamily="2" charset="0"/>
              </a:rPr>
              <a:t> </a:t>
            </a:r>
            <a:r>
              <a:rPr lang="en-GB" sz="1300" dirty="0" err="1">
                <a:latin typeface="HSE Sans" panose="02000000000000000000" pitchFamily="2" charset="0"/>
              </a:rPr>
              <a:t>anim</a:t>
            </a:r>
            <a:r>
              <a:rPr lang="en-GB" sz="1300" dirty="0">
                <a:latin typeface="HSE Sans" panose="02000000000000000000" pitchFamily="2" charset="0"/>
              </a:rPr>
              <a:t> id </a:t>
            </a:r>
            <a:r>
              <a:rPr lang="en-GB" sz="1300" dirty="0" err="1">
                <a:latin typeface="HSE Sans" panose="02000000000000000000" pitchFamily="2" charset="0"/>
              </a:rPr>
              <a:t>est</a:t>
            </a:r>
            <a:r>
              <a:rPr lang="en-GB" sz="1300" dirty="0">
                <a:latin typeface="HSE Sans" panose="02000000000000000000" pitchFamily="2" charset="0"/>
              </a:rPr>
              <a:t> </a:t>
            </a:r>
            <a:r>
              <a:rPr lang="en-GB" sz="1300" dirty="0" err="1">
                <a:latin typeface="HSE Sans" panose="02000000000000000000" pitchFamily="2" charset="0"/>
              </a:rPr>
              <a:t>laborum</a:t>
            </a:r>
            <a:r>
              <a:rPr lang="en-GB" sz="1300" dirty="0">
                <a:latin typeface="HSE Sans" panose="02000000000000000000" pitchFamily="2" charset="0"/>
              </a:rPr>
              <a:t>.</a:t>
            </a:r>
            <a:endParaRPr lang="ru-RU" sz="1300" dirty="0">
              <a:latin typeface="HSE Sans" panose="02000000000000000000" pitchFamily="2" charset="0"/>
            </a:endParaRPr>
          </a:p>
        </p:txBody>
      </p:sp>
      <p:sp>
        <p:nvSpPr>
          <p:cNvPr id="16" name="Текст 37">
            <a:extLst>
              <a:ext uri="{FF2B5EF4-FFF2-40B4-BE49-F238E27FC236}">
                <a16:creationId xmlns:a16="http://schemas.microsoft.com/office/drawing/2014/main" id="{EB05FE86-9EEC-B64C-A6A4-0EF1E57F548F}"/>
              </a:ext>
            </a:extLst>
          </p:cNvPr>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8" name="Текст 39">
            <a:extLst>
              <a:ext uri="{FF2B5EF4-FFF2-40B4-BE49-F238E27FC236}">
                <a16:creationId xmlns:a16="http://schemas.microsoft.com/office/drawing/2014/main" id="{897B1CBC-D3E1-5F42-9E46-5C5D5982A1A4}"/>
              </a:ext>
            </a:extLst>
          </p:cNvPr>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9" name="Текст 39">
            <a:extLst>
              <a:ext uri="{FF2B5EF4-FFF2-40B4-BE49-F238E27FC236}">
                <a16:creationId xmlns:a16="http://schemas.microsoft.com/office/drawing/2014/main" id="{364269E6-245A-D54E-A8AD-14E29A03FAC1}"/>
              </a:ext>
            </a:extLst>
          </p:cNvPr>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extLst>
      <p:ext uri="{BB962C8B-B14F-4D97-AF65-F5344CB8AC3E}">
        <p14:creationId xmlns:p14="http://schemas.microsoft.com/office/powerpoint/2010/main" val="7648898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Цифры">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6" name="Picture 4" descr="Icon&#10;&#10;Description automatically generated">
            <a:extLst>
              <a:ext uri="{FF2B5EF4-FFF2-40B4-BE49-F238E27FC236}">
                <a16:creationId xmlns:a16="http://schemas.microsoft.com/office/drawing/2014/main" id="{E9A64721-E55E-8749-B29E-51DD8955936F}"/>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7" name="Straight Connector 19">
            <a:extLst>
              <a:ext uri="{FF2B5EF4-FFF2-40B4-BE49-F238E27FC236}">
                <a16:creationId xmlns:a16="http://schemas.microsoft.com/office/drawing/2014/main" id="{B0C162B7-B84F-874A-960E-31F512518C6E}"/>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8" name="Straight Connector 21">
            <a:extLst>
              <a:ext uri="{FF2B5EF4-FFF2-40B4-BE49-F238E27FC236}">
                <a16:creationId xmlns:a16="http://schemas.microsoft.com/office/drawing/2014/main" id="{1CB321BB-9FE3-294F-85D8-AA7DC75CA4AF}"/>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5">
            <a:extLst>
              <a:ext uri="{FF2B5EF4-FFF2-40B4-BE49-F238E27FC236}">
                <a16:creationId xmlns:a16="http://schemas.microsoft.com/office/drawing/2014/main" id="{0A610A45-8712-8A45-AFB3-931CF468EC32}"/>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0460EF6-ECAD-8941-8132-1B3E005D6067}"/>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1" name="Straight Connector 59">
            <a:extLst>
              <a:ext uri="{FF2B5EF4-FFF2-40B4-BE49-F238E27FC236}">
                <a16:creationId xmlns:a16="http://schemas.microsoft.com/office/drawing/2014/main" id="{41AE56A2-5FAA-FD44-AE1A-338E1E304184}"/>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7" name="Заголовок 31">
            <a:extLst>
              <a:ext uri="{FF2B5EF4-FFF2-40B4-BE49-F238E27FC236}">
                <a16:creationId xmlns:a16="http://schemas.microsoft.com/office/drawing/2014/main" id="{3B28B62E-5EE9-834C-9BB6-BD66079B8164}"/>
              </a:ext>
            </a:extLst>
          </p:cNvPr>
          <p:cNvSpPr>
            <a:spLocks noGrp="1"/>
          </p:cNvSpPr>
          <p:nvPr>
            <p:ph type="title" hasCustomPrompt="1"/>
          </p:nvPr>
        </p:nvSpPr>
        <p:spPr>
          <a:xfrm>
            <a:off x="585897" y="1447790"/>
            <a:ext cx="11057955"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Headline may have two or three lines (24 </a:t>
            </a:r>
            <a:r>
              <a:rPr lang="en-US" sz="2400" dirty="0" err="1">
                <a:solidFill>
                  <a:srgbClr val="102D69"/>
                </a:solidFill>
                <a:latin typeface="HSE Sans" panose="02000000000000000000" pitchFamily="2" charset="0"/>
              </a:rPr>
              <a:t>pt</a:t>
            </a:r>
            <a:r>
              <a:rPr lang="en-US"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24" name="Текст 35">
            <a:extLst>
              <a:ext uri="{FF2B5EF4-FFF2-40B4-BE49-F238E27FC236}">
                <a16:creationId xmlns:a16="http://schemas.microsoft.com/office/drawing/2014/main" id="{621215DE-C1FD-2B4C-B236-AF679CF906BE}"/>
              </a:ext>
            </a:extLst>
          </p:cNvPr>
          <p:cNvSpPr>
            <a:spLocks noGrp="1"/>
          </p:cNvSpPr>
          <p:nvPr>
            <p:ph type="body" sz="quarter" idx="12" hasCustomPrompt="1"/>
          </p:nvPr>
        </p:nvSpPr>
        <p:spPr>
          <a:xfrm>
            <a:off x="575076" y="4103994"/>
            <a:ext cx="2758143" cy="156966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300" dirty="0">
                <a:latin typeface="HSE Sans" panose="02000000000000000000" pitchFamily="2" charset="0"/>
              </a:rPr>
              <a:t>If you don’t have too much data, don’t worry. Provide several large figures with concise information explaining the figures. This can help you to present your data correctly and with some style.</a:t>
            </a:r>
            <a:endParaRPr lang="ru-RU" sz="1300" dirty="0">
              <a:latin typeface="HSE Sans" panose="02000000000000000000" pitchFamily="2" charset="0"/>
            </a:endParaRPr>
          </a:p>
        </p:txBody>
      </p:sp>
      <p:sp>
        <p:nvSpPr>
          <p:cNvPr id="25" name="Текст 35">
            <a:extLst>
              <a:ext uri="{FF2B5EF4-FFF2-40B4-BE49-F238E27FC236}">
                <a16:creationId xmlns:a16="http://schemas.microsoft.com/office/drawing/2014/main" id="{8BC2F90D-0CE0-574C-A7C1-EAA3E6F1AB56}"/>
              </a:ext>
            </a:extLst>
          </p:cNvPr>
          <p:cNvSpPr>
            <a:spLocks noGrp="1"/>
          </p:cNvSpPr>
          <p:nvPr>
            <p:ph type="body" sz="quarter" idx="16" hasCustomPrompt="1"/>
          </p:nvPr>
        </p:nvSpPr>
        <p:spPr>
          <a:xfrm>
            <a:off x="4047007" y="4103994"/>
            <a:ext cx="2757612" cy="156966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300" dirty="0">
                <a:latin typeface="HSE Sans" panose="02000000000000000000" pitchFamily="2" charset="0"/>
              </a:rPr>
              <a:t>If you don’t have too much data, don’t worry. Provide several large figures with concise information explaining the figures. This can help you to present your data correctly and with some style.</a:t>
            </a:r>
            <a:endParaRPr lang="ru-RU" sz="1300" dirty="0">
              <a:latin typeface="HSE Sans" panose="02000000000000000000" pitchFamily="2" charset="0"/>
            </a:endParaRPr>
          </a:p>
        </p:txBody>
      </p:sp>
      <p:sp>
        <p:nvSpPr>
          <p:cNvPr id="26" name="Текст 35">
            <a:extLst>
              <a:ext uri="{FF2B5EF4-FFF2-40B4-BE49-F238E27FC236}">
                <a16:creationId xmlns:a16="http://schemas.microsoft.com/office/drawing/2014/main" id="{239E188B-2696-8A48-9F8A-36223EEF61E9}"/>
              </a:ext>
            </a:extLst>
          </p:cNvPr>
          <p:cNvSpPr>
            <a:spLocks noGrp="1"/>
          </p:cNvSpPr>
          <p:nvPr>
            <p:ph type="body" sz="quarter" idx="17" hasCustomPrompt="1"/>
          </p:nvPr>
        </p:nvSpPr>
        <p:spPr>
          <a:xfrm>
            <a:off x="7518938" y="4103994"/>
            <a:ext cx="2757612" cy="156966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300" dirty="0">
                <a:latin typeface="HSE Sans" panose="02000000000000000000" pitchFamily="2" charset="0"/>
              </a:rPr>
              <a:t>If you don’t have too much data, don’t worry. Provide several large figures with concise information explaining the figures. This can help you to present your data correctly and with some style.</a:t>
            </a:r>
            <a:endParaRPr lang="ru-RU" sz="1300" dirty="0">
              <a:latin typeface="HSE Sans" panose="02000000000000000000" pitchFamily="2" charset="0"/>
            </a:endParaRPr>
          </a:p>
        </p:txBody>
      </p:sp>
      <p:sp>
        <p:nvSpPr>
          <p:cNvPr id="28" name="Текст 27">
            <a:extLst>
              <a:ext uri="{FF2B5EF4-FFF2-40B4-BE49-F238E27FC236}">
                <a16:creationId xmlns:a16="http://schemas.microsoft.com/office/drawing/2014/main" id="{379BF4C6-F899-294C-B88E-8363AFBEEC2A}"/>
              </a:ext>
            </a:extLst>
          </p:cNvPr>
          <p:cNvSpPr>
            <a:spLocks noGrp="1"/>
          </p:cNvSpPr>
          <p:nvPr>
            <p:ph type="body" sz="quarter" idx="18" hasCustomPrompt="1"/>
          </p:nvPr>
        </p:nvSpPr>
        <p:spPr>
          <a:xfrm>
            <a:off x="575076" y="2710235"/>
            <a:ext cx="2758143" cy="1164116"/>
          </a:xfrm>
          <a:prstGeom prst="rect">
            <a:avLst/>
          </a:prstGeom>
        </p:spPr>
        <p:txBody>
          <a:bodyPr lIns="0" tIns="0" rIns="0" bIns="0">
            <a:noAutofit/>
          </a:bodyPr>
          <a:lstStyle>
            <a:lvl1pPr marL="0" indent="0">
              <a:buNone/>
              <a:defRPr sz="9600">
                <a:latin typeface="HSE Sans" panose="02000000000000000000" pitchFamily="2" charset="0"/>
              </a:defRPr>
            </a:lvl1pPr>
            <a:lvl2pPr>
              <a:defRPr sz="9600">
                <a:latin typeface="HSE Sans" panose="02000000000000000000" pitchFamily="2" charset="0"/>
              </a:defRPr>
            </a:lvl2pPr>
            <a:lvl3pPr>
              <a:defRPr sz="9600">
                <a:latin typeface="HSE Sans" panose="02000000000000000000" pitchFamily="2" charset="0"/>
              </a:defRPr>
            </a:lvl3pPr>
            <a:lvl4pPr>
              <a:defRPr sz="9600">
                <a:latin typeface="HSE Sans" panose="02000000000000000000" pitchFamily="2" charset="0"/>
              </a:defRPr>
            </a:lvl4pPr>
            <a:lvl5pPr>
              <a:defRPr sz="9600">
                <a:latin typeface="HSE Sans" panose="02000000000000000000" pitchFamily="2" charset="0"/>
              </a:defRPr>
            </a:lvl5pPr>
          </a:lstStyle>
          <a:p>
            <a:pPr lvl="0"/>
            <a:r>
              <a:rPr lang="ru-RU" sz="9600" dirty="0">
                <a:solidFill>
                  <a:srgbClr val="102D69"/>
                </a:solidFill>
                <a:latin typeface="HSE Sans" panose="02000000000000000000" pitchFamily="2" charset="0"/>
              </a:rPr>
              <a:t>152</a:t>
            </a:r>
            <a:endParaRPr lang="ru-RU" dirty="0"/>
          </a:p>
        </p:txBody>
      </p:sp>
      <p:sp>
        <p:nvSpPr>
          <p:cNvPr id="29" name="Текст 27">
            <a:extLst>
              <a:ext uri="{FF2B5EF4-FFF2-40B4-BE49-F238E27FC236}">
                <a16:creationId xmlns:a16="http://schemas.microsoft.com/office/drawing/2014/main" id="{DE7F352B-F6D9-B545-A835-443A55956E74}"/>
              </a:ext>
            </a:extLst>
          </p:cNvPr>
          <p:cNvSpPr>
            <a:spLocks noGrp="1"/>
          </p:cNvSpPr>
          <p:nvPr>
            <p:ph type="body" sz="quarter" idx="19" hasCustomPrompt="1"/>
          </p:nvPr>
        </p:nvSpPr>
        <p:spPr>
          <a:xfrm>
            <a:off x="4047007" y="2710235"/>
            <a:ext cx="2758143" cy="1164116"/>
          </a:xfrm>
          <a:prstGeom prst="rect">
            <a:avLst/>
          </a:prstGeom>
        </p:spPr>
        <p:txBody>
          <a:bodyPr lIns="0" tIns="0" rIns="0" bIns="0">
            <a:noAutofit/>
          </a:bodyPr>
          <a:lstStyle>
            <a:lvl1pPr marL="0" indent="0">
              <a:buNone/>
              <a:defRPr sz="9600">
                <a:latin typeface="HSE Sans" panose="02000000000000000000" pitchFamily="2" charset="0"/>
              </a:defRPr>
            </a:lvl1pPr>
            <a:lvl2pPr>
              <a:defRPr sz="9600">
                <a:latin typeface="HSE Sans" panose="02000000000000000000" pitchFamily="2" charset="0"/>
              </a:defRPr>
            </a:lvl2pPr>
            <a:lvl3pPr>
              <a:defRPr sz="9600">
                <a:latin typeface="HSE Sans" panose="02000000000000000000" pitchFamily="2" charset="0"/>
              </a:defRPr>
            </a:lvl3pPr>
            <a:lvl4pPr>
              <a:defRPr sz="9600">
                <a:latin typeface="HSE Sans" panose="02000000000000000000" pitchFamily="2" charset="0"/>
              </a:defRPr>
            </a:lvl4pPr>
            <a:lvl5pPr>
              <a:defRPr sz="9600">
                <a:latin typeface="HSE Sans" panose="02000000000000000000" pitchFamily="2" charset="0"/>
              </a:defRPr>
            </a:lvl5pPr>
          </a:lstStyle>
          <a:p>
            <a:pPr lvl="0"/>
            <a:r>
              <a:rPr lang="ru-RU" sz="9600" dirty="0">
                <a:solidFill>
                  <a:srgbClr val="102D69"/>
                </a:solidFill>
                <a:latin typeface="HSE Sans" panose="02000000000000000000" pitchFamily="2" charset="0"/>
              </a:rPr>
              <a:t>95</a:t>
            </a:r>
            <a:endParaRPr lang="ru-RU" dirty="0"/>
          </a:p>
        </p:txBody>
      </p:sp>
      <p:sp>
        <p:nvSpPr>
          <p:cNvPr id="30" name="Текст 27">
            <a:extLst>
              <a:ext uri="{FF2B5EF4-FFF2-40B4-BE49-F238E27FC236}">
                <a16:creationId xmlns:a16="http://schemas.microsoft.com/office/drawing/2014/main" id="{D1D5AF9F-C1B0-7842-8789-1DB8963D981B}"/>
              </a:ext>
            </a:extLst>
          </p:cNvPr>
          <p:cNvSpPr>
            <a:spLocks noGrp="1"/>
          </p:cNvSpPr>
          <p:nvPr>
            <p:ph type="body" sz="quarter" idx="20" hasCustomPrompt="1"/>
          </p:nvPr>
        </p:nvSpPr>
        <p:spPr>
          <a:xfrm>
            <a:off x="7518938" y="2710235"/>
            <a:ext cx="2758143" cy="1164116"/>
          </a:xfrm>
          <a:prstGeom prst="rect">
            <a:avLst/>
          </a:prstGeom>
        </p:spPr>
        <p:txBody>
          <a:bodyPr lIns="0" tIns="0" rIns="0" bIns="0">
            <a:noAutofit/>
          </a:bodyPr>
          <a:lstStyle>
            <a:lvl1pPr marL="0" indent="0">
              <a:buNone/>
              <a:defRPr sz="9600">
                <a:latin typeface="HSE Sans" panose="02000000000000000000" pitchFamily="2" charset="0"/>
              </a:defRPr>
            </a:lvl1pPr>
            <a:lvl2pPr>
              <a:defRPr sz="9600">
                <a:latin typeface="HSE Sans" panose="02000000000000000000" pitchFamily="2" charset="0"/>
              </a:defRPr>
            </a:lvl2pPr>
            <a:lvl3pPr>
              <a:defRPr sz="9600">
                <a:latin typeface="HSE Sans" panose="02000000000000000000" pitchFamily="2" charset="0"/>
              </a:defRPr>
            </a:lvl3pPr>
            <a:lvl4pPr>
              <a:defRPr sz="9600">
                <a:latin typeface="HSE Sans" panose="02000000000000000000" pitchFamily="2" charset="0"/>
              </a:defRPr>
            </a:lvl4pPr>
            <a:lvl5pPr>
              <a:defRPr sz="9600">
                <a:latin typeface="HSE Sans" panose="02000000000000000000" pitchFamily="2" charset="0"/>
              </a:defRPr>
            </a:lvl5pPr>
          </a:lstStyle>
          <a:p>
            <a:pPr lvl="0"/>
            <a:r>
              <a:rPr lang="ru-RU" sz="9600" dirty="0">
                <a:solidFill>
                  <a:srgbClr val="102D69"/>
                </a:solidFill>
                <a:latin typeface="HSE Sans" panose="02000000000000000000" pitchFamily="2" charset="0"/>
              </a:rPr>
              <a:t>284</a:t>
            </a:r>
            <a:endParaRPr lang="ru-RU" dirty="0"/>
          </a:p>
        </p:txBody>
      </p:sp>
      <p:sp>
        <p:nvSpPr>
          <p:cNvPr id="18" name="Текст 37">
            <a:extLst>
              <a:ext uri="{FF2B5EF4-FFF2-40B4-BE49-F238E27FC236}">
                <a16:creationId xmlns:a16="http://schemas.microsoft.com/office/drawing/2014/main" id="{37B4962B-A5BA-AB4F-AFB3-5BF3A0AD0352}"/>
              </a:ext>
            </a:extLst>
          </p:cNvPr>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9" name="Текст 39">
            <a:extLst>
              <a:ext uri="{FF2B5EF4-FFF2-40B4-BE49-F238E27FC236}">
                <a16:creationId xmlns:a16="http://schemas.microsoft.com/office/drawing/2014/main" id="{78AD85C2-6CFD-A94C-8134-2B3392A33196}"/>
              </a:ext>
            </a:extLst>
          </p:cNvPr>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0" name="Текст 39">
            <a:extLst>
              <a:ext uri="{FF2B5EF4-FFF2-40B4-BE49-F238E27FC236}">
                <a16:creationId xmlns:a16="http://schemas.microsoft.com/office/drawing/2014/main" id="{C50CF571-E523-5440-B1C9-D74160206AED}"/>
              </a:ext>
            </a:extLst>
          </p:cNvPr>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extLst>
      <p:ext uri="{BB962C8B-B14F-4D97-AF65-F5344CB8AC3E}">
        <p14:creationId xmlns:p14="http://schemas.microsoft.com/office/powerpoint/2010/main" val="2057052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Таблица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Icon&#10;&#10;Description automatically generated">
            <a:extLst>
              <a:ext uri="{FF2B5EF4-FFF2-40B4-BE49-F238E27FC236}">
                <a16:creationId xmlns:a16="http://schemas.microsoft.com/office/drawing/2014/main" id="{C5425806-16DD-844E-927C-26E7143A9ED8}"/>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6" name="Straight Connector 19">
            <a:extLst>
              <a:ext uri="{FF2B5EF4-FFF2-40B4-BE49-F238E27FC236}">
                <a16:creationId xmlns:a16="http://schemas.microsoft.com/office/drawing/2014/main" id="{479746FF-3282-DF46-9D7C-D80431604A55}"/>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7" name="Straight Connector 21">
            <a:extLst>
              <a:ext uri="{FF2B5EF4-FFF2-40B4-BE49-F238E27FC236}">
                <a16:creationId xmlns:a16="http://schemas.microsoft.com/office/drawing/2014/main" id="{51B44297-B0E7-D74D-B291-D39A0D468B42}"/>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8" name="Straight Connector 25">
            <a:extLst>
              <a:ext uri="{FF2B5EF4-FFF2-40B4-BE49-F238E27FC236}">
                <a16:creationId xmlns:a16="http://schemas.microsoft.com/office/drawing/2014/main" id="{0EA4A057-F0CB-E04F-B472-4A1ABFB64C66}"/>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764502F5-56EE-354B-A3B1-E79F8B005172}"/>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0" name="Straight Connector 59">
            <a:extLst>
              <a:ext uri="{FF2B5EF4-FFF2-40B4-BE49-F238E27FC236}">
                <a16:creationId xmlns:a16="http://schemas.microsoft.com/office/drawing/2014/main" id="{A80E0956-5C10-CC40-A426-CBD2E0C4158E}"/>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5" name="Текст 22">
            <a:extLst>
              <a:ext uri="{FF2B5EF4-FFF2-40B4-BE49-F238E27FC236}">
                <a16:creationId xmlns:a16="http://schemas.microsoft.com/office/drawing/2014/main" id="{51340CB4-0355-3640-A212-F684523CDCCF}"/>
              </a:ext>
            </a:extLst>
          </p:cNvPr>
          <p:cNvSpPr>
            <a:spLocks noGrp="1"/>
          </p:cNvSpPr>
          <p:nvPr>
            <p:ph type="body" sz="quarter" idx="17" hasCustomPrompt="1"/>
          </p:nvPr>
        </p:nvSpPr>
        <p:spPr>
          <a:xfrm>
            <a:off x="585787" y="1447065"/>
            <a:ext cx="11058065" cy="307778"/>
          </a:xfrm>
          <a:prstGeom prst="rect">
            <a:avLst/>
          </a:prstGeom>
        </p:spPr>
        <p:txBody>
          <a:bodyPr lIns="0" tIns="0" rIns="0" bIns="0">
            <a:noAutofit/>
          </a:bodyPr>
          <a:lstStyle>
            <a:lvl1pPr marL="0" indent="0">
              <a:buNone/>
              <a:defRPr sz="1600" b="0" i="0">
                <a:solidFill>
                  <a:srgbClr val="0E2D69"/>
                </a:solidFill>
                <a:latin typeface="HSE Sans" panose="02000000000000000000" pitchFamily="2" charset="0"/>
              </a:defRPr>
            </a:lvl1pPr>
            <a:lvl2pPr>
              <a:defRPr sz="1600" b="0" i="0">
                <a:solidFill>
                  <a:srgbClr val="0E2D69"/>
                </a:solidFill>
                <a:latin typeface="HSE Sans" panose="02000000000000000000" pitchFamily="2" charset="0"/>
              </a:defRPr>
            </a:lvl2pPr>
            <a:lvl3pPr>
              <a:defRPr sz="1600" b="0" i="0">
                <a:solidFill>
                  <a:srgbClr val="0E2D69"/>
                </a:solidFill>
                <a:latin typeface="HSE Sans" panose="02000000000000000000" pitchFamily="2" charset="0"/>
              </a:defRPr>
            </a:lvl3pPr>
            <a:lvl4pPr>
              <a:defRPr sz="1600" b="0" i="0">
                <a:solidFill>
                  <a:srgbClr val="0E2D69"/>
                </a:solidFill>
                <a:latin typeface="HSE Sans" panose="02000000000000000000" pitchFamily="2" charset="0"/>
              </a:defRPr>
            </a:lvl4pPr>
            <a:lvl5pPr>
              <a:defRPr sz="1600" b="0" i="0">
                <a:solidFill>
                  <a:srgbClr val="0E2D69"/>
                </a:solidFill>
                <a:latin typeface="HSE Sans" panose="02000000000000000000" pitchFamily="2" charset="0"/>
              </a:defRPr>
            </a:lvl5pPr>
          </a:lstStyle>
          <a:p>
            <a:r>
              <a:rPr lang="en-US" sz="1600" dirty="0">
                <a:solidFill>
                  <a:srgbClr val="102D69"/>
                </a:solidFill>
                <a:latin typeface="HSE Sans" panose="02000000000000000000" pitchFamily="2" charset="0"/>
              </a:rPr>
              <a:t>Name of table</a:t>
            </a:r>
            <a:r>
              <a:rPr lang="ru-RU" sz="1600" dirty="0">
                <a:solidFill>
                  <a:srgbClr val="102D69"/>
                </a:solidFill>
                <a:latin typeface="HSE Sans" panose="02000000000000000000" pitchFamily="2" charset="0"/>
              </a:rPr>
              <a:t>. </a:t>
            </a:r>
            <a:r>
              <a:rPr lang="en-US" sz="1600" dirty="0">
                <a:solidFill>
                  <a:srgbClr val="102D69"/>
                </a:solidFill>
                <a:latin typeface="HSE Sans" panose="02000000000000000000" pitchFamily="2" charset="0"/>
              </a:rPr>
              <a:t>Please note that the name of the table should be smaller than headlines (16 </a:t>
            </a:r>
            <a:r>
              <a:rPr lang="en-US" sz="1600" dirty="0" err="1">
                <a:solidFill>
                  <a:srgbClr val="102D69"/>
                </a:solidFill>
                <a:latin typeface="HSE Sans" panose="02000000000000000000" pitchFamily="2" charset="0"/>
              </a:rPr>
              <a:t>pt</a:t>
            </a:r>
            <a:r>
              <a:rPr lang="en-US" sz="1600" dirty="0">
                <a:solidFill>
                  <a:srgbClr val="102D69"/>
                </a:solidFill>
                <a:latin typeface="HSE Sans" panose="02000000000000000000" pitchFamily="2" charset="0"/>
              </a:rPr>
              <a:t>)</a:t>
            </a:r>
            <a:endParaRPr lang="ru-RU" sz="1600" dirty="0">
              <a:solidFill>
                <a:srgbClr val="102D69"/>
              </a:solidFill>
              <a:latin typeface="HSE Sans" panose="02000000000000000000" pitchFamily="2" charset="0"/>
            </a:endParaRPr>
          </a:p>
        </p:txBody>
      </p:sp>
      <p:sp>
        <p:nvSpPr>
          <p:cNvPr id="17" name="Текст 16">
            <a:extLst>
              <a:ext uri="{FF2B5EF4-FFF2-40B4-BE49-F238E27FC236}">
                <a16:creationId xmlns:a16="http://schemas.microsoft.com/office/drawing/2014/main" id="{8C6F2EA4-CEDC-324C-9C06-8713118041EB}"/>
              </a:ext>
            </a:extLst>
          </p:cNvPr>
          <p:cNvSpPr>
            <a:spLocks noGrp="1"/>
          </p:cNvSpPr>
          <p:nvPr>
            <p:ph type="body" sz="quarter" idx="18" hasCustomPrompt="1"/>
          </p:nvPr>
        </p:nvSpPr>
        <p:spPr>
          <a:xfrm>
            <a:off x="585788" y="5739189"/>
            <a:ext cx="6824303" cy="703205"/>
          </a:xfrm>
          <a:prstGeom prst="rect">
            <a:avLst/>
          </a:prstGeom>
        </p:spPr>
        <p:txBody>
          <a:bodyPr lIns="0" tIns="0" rIns="0" bIns="0">
            <a:normAutofit/>
          </a:bodyPr>
          <a:lstStyle>
            <a:lvl1pPr marL="0" marR="0" indent="0" algn="l" defTabSz="914400" rtl="0" eaLnBrk="1" fontAlgn="auto" latinLnBrk="0" hangingPunct="1">
              <a:lnSpc>
                <a:spcPct val="100000"/>
              </a:lnSpc>
              <a:spcBef>
                <a:spcPts val="600"/>
              </a:spcBef>
              <a:spcAft>
                <a:spcPts val="0"/>
              </a:spcAft>
              <a:buClrTx/>
              <a:buSzTx/>
              <a:buFontTx/>
              <a:buNone/>
              <a:tabLst/>
              <a:defRPr sz="1300" b="0" i="0">
                <a:solidFill>
                  <a:srgbClr val="0E2D69"/>
                </a:solidFill>
                <a:latin typeface="HSE Sans" panose="02000000000000000000" pitchFamily="2" charset="0"/>
              </a:defRPr>
            </a:lvl1pPr>
            <a:lvl2pPr>
              <a:defRPr sz="1300" b="0" i="0">
                <a:solidFill>
                  <a:srgbClr val="0E2D69"/>
                </a:solidFill>
                <a:latin typeface="HSE Sans" panose="02000000000000000000" pitchFamily="2" charset="0"/>
              </a:defRPr>
            </a:lvl2pPr>
            <a:lvl3pPr>
              <a:defRPr sz="1300" b="0" i="0">
                <a:solidFill>
                  <a:srgbClr val="0E2D69"/>
                </a:solidFill>
                <a:latin typeface="HSE Sans" panose="02000000000000000000" pitchFamily="2" charset="0"/>
              </a:defRPr>
            </a:lvl3pPr>
            <a:lvl4pPr>
              <a:defRPr sz="1300" b="0" i="0">
                <a:solidFill>
                  <a:srgbClr val="0E2D69"/>
                </a:solidFill>
                <a:latin typeface="HSE Sans" panose="02000000000000000000" pitchFamily="2" charset="0"/>
              </a:defRPr>
            </a:lvl4pPr>
            <a:lvl5pPr>
              <a:defRPr sz="1300" b="0" i="0">
                <a:solidFill>
                  <a:srgbClr val="0E2D69"/>
                </a:solidFill>
                <a:latin typeface="HSE Sans" panose="02000000000000000000" pitchFamily="2" charset="0"/>
              </a:defRPr>
            </a:lvl5p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en-US" sz="1300" b="0" dirty="0">
                <a:ln>
                  <a:noFill/>
                </a:ln>
                <a:latin typeface="HSE Sans" panose="02000000000000000000" pitchFamily="2" charset="0"/>
              </a:rPr>
              <a:t>We recommend using bold face with due care; try using bold face for important information. </a:t>
            </a:r>
            <a:r>
              <a:rPr lang="en-US" sz="1300" dirty="0">
                <a:latin typeface="HSE Sans" panose="02000000000000000000" pitchFamily="2" charset="0"/>
              </a:rPr>
              <a:t>Also, try not to use bold face with cell shading; one feature should be sufficient.</a:t>
            </a:r>
            <a:endParaRPr lang="en-RU" sz="1300" b="0" dirty="0">
              <a:ln>
                <a:noFill/>
              </a:ln>
              <a:latin typeface="HSE Sans" panose="02000000000000000000" pitchFamily="2" charset="0"/>
            </a:endParaRPr>
          </a:p>
        </p:txBody>
      </p:sp>
      <p:sp>
        <p:nvSpPr>
          <p:cNvPr id="19" name="Таблица 18">
            <a:extLst>
              <a:ext uri="{FF2B5EF4-FFF2-40B4-BE49-F238E27FC236}">
                <a16:creationId xmlns:a16="http://schemas.microsoft.com/office/drawing/2014/main" id="{7B291085-A9B9-D842-B1A7-96258FAF012C}"/>
              </a:ext>
            </a:extLst>
          </p:cNvPr>
          <p:cNvSpPr>
            <a:spLocks noGrp="1"/>
          </p:cNvSpPr>
          <p:nvPr>
            <p:ph type="tbl" sz="quarter" idx="19"/>
          </p:nvPr>
        </p:nvSpPr>
        <p:spPr>
          <a:xfrm>
            <a:off x="585787" y="1984076"/>
            <a:ext cx="11058527" cy="3519576"/>
          </a:xfrm>
          <a:prstGeom prst="rect">
            <a:avLst/>
          </a:prstGeom>
        </p:spPr>
        <p:txBody>
          <a:bodyPr/>
          <a:lstStyle/>
          <a:p>
            <a:endParaRPr lang="ru-RU"/>
          </a:p>
        </p:txBody>
      </p:sp>
      <p:sp>
        <p:nvSpPr>
          <p:cNvPr id="16" name="Текст 37">
            <a:extLst>
              <a:ext uri="{FF2B5EF4-FFF2-40B4-BE49-F238E27FC236}">
                <a16:creationId xmlns:a16="http://schemas.microsoft.com/office/drawing/2014/main" id="{252B365F-6D89-0045-99CC-0F0D3EF2DA0F}"/>
              </a:ext>
            </a:extLst>
          </p:cNvPr>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8" name="Текст 39">
            <a:extLst>
              <a:ext uri="{FF2B5EF4-FFF2-40B4-BE49-F238E27FC236}">
                <a16:creationId xmlns:a16="http://schemas.microsoft.com/office/drawing/2014/main" id="{C9CC4AE0-EDCC-9A4F-97C4-4CAFF1F1EBCF}"/>
              </a:ext>
            </a:extLst>
          </p:cNvPr>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0" name="Текст 39">
            <a:extLst>
              <a:ext uri="{FF2B5EF4-FFF2-40B4-BE49-F238E27FC236}">
                <a16:creationId xmlns:a16="http://schemas.microsoft.com/office/drawing/2014/main" id="{185F6674-A1EC-1846-AEB5-DA4959807147}"/>
              </a:ext>
            </a:extLst>
          </p:cNvPr>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extLst>
      <p:ext uri="{BB962C8B-B14F-4D97-AF65-F5344CB8AC3E}">
        <p14:creationId xmlns:p14="http://schemas.microsoft.com/office/powerpoint/2010/main" val="24401603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Таблица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4" descr="Icon&#10;&#10;Description automatically generated">
            <a:extLst>
              <a:ext uri="{FF2B5EF4-FFF2-40B4-BE49-F238E27FC236}">
                <a16:creationId xmlns:a16="http://schemas.microsoft.com/office/drawing/2014/main" id="{259ABC72-D738-1143-BF2A-D85AE9A4F73B}"/>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9" name="Straight Connector 19">
            <a:extLst>
              <a:ext uri="{FF2B5EF4-FFF2-40B4-BE49-F238E27FC236}">
                <a16:creationId xmlns:a16="http://schemas.microsoft.com/office/drawing/2014/main" id="{237A1E42-2FC3-8841-8C41-992C5BC2368D}"/>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1">
            <a:extLst>
              <a:ext uri="{FF2B5EF4-FFF2-40B4-BE49-F238E27FC236}">
                <a16:creationId xmlns:a16="http://schemas.microsoft.com/office/drawing/2014/main" id="{47503EA0-3883-E24D-9EB8-7B6175182929}"/>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1" name="Straight Connector 25">
            <a:extLst>
              <a:ext uri="{FF2B5EF4-FFF2-40B4-BE49-F238E27FC236}">
                <a16:creationId xmlns:a16="http://schemas.microsoft.com/office/drawing/2014/main" id="{E0144DF2-9891-324D-B34E-AFA025FBCBF9}"/>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33F65D6-1072-F140-B6A5-758D7B595A92}"/>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3" name="Straight Connector 59">
            <a:extLst>
              <a:ext uri="{FF2B5EF4-FFF2-40B4-BE49-F238E27FC236}">
                <a16:creationId xmlns:a16="http://schemas.microsoft.com/office/drawing/2014/main" id="{5F1F09D4-22FA-7B4B-9488-F8FDDCC2D447}"/>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8" name="Текст 22">
            <a:extLst>
              <a:ext uri="{FF2B5EF4-FFF2-40B4-BE49-F238E27FC236}">
                <a16:creationId xmlns:a16="http://schemas.microsoft.com/office/drawing/2014/main" id="{4D940599-2B77-CE47-91E6-CDB51ADE1840}"/>
              </a:ext>
            </a:extLst>
          </p:cNvPr>
          <p:cNvSpPr>
            <a:spLocks noGrp="1"/>
          </p:cNvSpPr>
          <p:nvPr>
            <p:ph type="body" sz="quarter" idx="17" hasCustomPrompt="1"/>
          </p:nvPr>
        </p:nvSpPr>
        <p:spPr>
          <a:xfrm>
            <a:off x="585787" y="1447064"/>
            <a:ext cx="7617877" cy="537011"/>
          </a:xfrm>
          <a:prstGeom prst="rect">
            <a:avLst/>
          </a:prstGeom>
        </p:spPr>
        <p:txBody>
          <a:bodyPr lIns="0" tIns="0" rIns="0" bIns="0">
            <a:noAutofit/>
          </a:bodyPr>
          <a:lstStyle>
            <a:lvl1pPr marL="0" indent="0">
              <a:buNone/>
              <a:defRPr sz="1600" b="0" i="0">
                <a:solidFill>
                  <a:srgbClr val="0E2D69"/>
                </a:solidFill>
                <a:latin typeface="HSE Sans" panose="02000000000000000000" pitchFamily="2" charset="0"/>
              </a:defRPr>
            </a:lvl1pPr>
            <a:lvl2pPr>
              <a:defRPr sz="1600" b="0" i="0">
                <a:solidFill>
                  <a:srgbClr val="0E2D69"/>
                </a:solidFill>
                <a:latin typeface="HSE Sans" panose="02000000000000000000" pitchFamily="2" charset="0"/>
              </a:defRPr>
            </a:lvl2pPr>
            <a:lvl3pPr>
              <a:defRPr sz="1600" b="0" i="0">
                <a:solidFill>
                  <a:srgbClr val="0E2D69"/>
                </a:solidFill>
                <a:latin typeface="HSE Sans" panose="02000000000000000000" pitchFamily="2" charset="0"/>
              </a:defRPr>
            </a:lvl3pPr>
            <a:lvl4pPr>
              <a:defRPr sz="1600" b="0" i="0">
                <a:solidFill>
                  <a:srgbClr val="0E2D69"/>
                </a:solidFill>
                <a:latin typeface="HSE Sans" panose="02000000000000000000" pitchFamily="2" charset="0"/>
              </a:defRPr>
            </a:lvl4pPr>
            <a:lvl5pPr>
              <a:defRPr sz="1600" b="0" i="0">
                <a:solidFill>
                  <a:srgbClr val="0E2D69"/>
                </a:solidFill>
                <a:latin typeface="HSE Sans" panose="02000000000000000000" pitchFamily="2" charset="0"/>
              </a:defRPr>
            </a:lvl5pPr>
          </a:lstStyle>
          <a:p>
            <a:r>
              <a:rPr lang="en-US" sz="1600" dirty="0">
                <a:solidFill>
                  <a:srgbClr val="102D69"/>
                </a:solidFill>
                <a:latin typeface="HSE Sans" panose="02000000000000000000" pitchFamily="2" charset="0"/>
              </a:rPr>
              <a:t>Name of table</a:t>
            </a:r>
            <a:r>
              <a:rPr lang="ru-RU" sz="1600" dirty="0">
                <a:solidFill>
                  <a:srgbClr val="102D69"/>
                </a:solidFill>
                <a:latin typeface="HSE Sans" panose="02000000000000000000" pitchFamily="2" charset="0"/>
              </a:rPr>
              <a:t>. </a:t>
            </a:r>
            <a:r>
              <a:rPr lang="en-US" sz="1600" dirty="0">
                <a:solidFill>
                  <a:srgbClr val="102D69"/>
                </a:solidFill>
                <a:latin typeface="HSE Sans" panose="02000000000000000000" pitchFamily="2" charset="0"/>
              </a:rPr>
              <a:t>Please note that the name of the table should be smaller than headlines (16 </a:t>
            </a:r>
            <a:r>
              <a:rPr lang="en-US" sz="1600" dirty="0" err="1">
                <a:solidFill>
                  <a:srgbClr val="102D69"/>
                </a:solidFill>
                <a:latin typeface="HSE Sans" panose="02000000000000000000" pitchFamily="2" charset="0"/>
              </a:rPr>
              <a:t>pt</a:t>
            </a:r>
            <a:r>
              <a:rPr lang="en-US" sz="1600" dirty="0">
                <a:solidFill>
                  <a:srgbClr val="102D69"/>
                </a:solidFill>
                <a:latin typeface="HSE Sans" panose="02000000000000000000" pitchFamily="2" charset="0"/>
              </a:rPr>
              <a:t>)</a:t>
            </a:r>
            <a:endParaRPr lang="ru-RU" sz="1600" dirty="0">
              <a:solidFill>
                <a:srgbClr val="102D69"/>
              </a:solidFill>
              <a:latin typeface="HSE Sans" panose="02000000000000000000" pitchFamily="2" charset="0"/>
            </a:endParaRPr>
          </a:p>
        </p:txBody>
      </p:sp>
      <p:sp>
        <p:nvSpPr>
          <p:cNvPr id="19" name="Текст 16">
            <a:extLst>
              <a:ext uri="{FF2B5EF4-FFF2-40B4-BE49-F238E27FC236}">
                <a16:creationId xmlns:a16="http://schemas.microsoft.com/office/drawing/2014/main" id="{A7333712-9DED-4F4B-B209-2F13075EDB3F}"/>
              </a:ext>
            </a:extLst>
          </p:cNvPr>
          <p:cNvSpPr>
            <a:spLocks noGrp="1"/>
          </p:cNvSpPr>
          <p:nvPr>
            <p:ph type="body" sz="quarter" idx="18" hasCustomPrompt="1"/>
          </p:nvPr>
        </p:nvSpPr>
        <p:spPr>
          <a:xfrm>
            <a:off x="585788" y="5739189"/>
            <a:ext cx="6824303" cy="703205"/>
          </a:xfrm>
          <a:prstGeom prst="rect">
            <a:avLst/>
          </a:prstGeom>
        </p:spPr>
        <p:txBody>
          <a:bodyPr lIns="0" tIns="0" rIns="0" bIns="0">
            <a:normAutofit/>
          </a:bodyPr>
          <a:lstStyle>
            <a:lvl1pPr marL="0" marR="0" indent="0" algn="l" defTabSz="914400" rtl="0" eaLnBrk="1" fontAlgn="auto" latinLnBrk="0" hangingPunct="1">
              <a:lnSpc>
                <a:spcPct val="100000"/>
              </a:lnSpc>
              <a:spcBef>
                <a:spcPts val="600"/>
              </a:spcBef>
              <a:spcAft>
                <a:spcPts val="0"/>
              </a:spcAft>
              <a:buClrTx/>
              <a:buSzTx/>
              <a:buFontTx/>
              <a:buNone/>
              <a:tabLst/>
              <a:defRPr sz="1300" b="0" i="0">
                <a:solidFill>
                  <a:srgbClr val="0E2D69"/>
                </a:solidFill>
                <a:latin typeface="HSE Sans" panose="02000000000000000000" pitchFamily="2" charset="0"/>
              </a:defRPr>
            </a:lvl1pPr>
            <a:lvl2pPr>
              <a:defRPr sz="1300" b="0" i="0">
                <a:solidFill>
                  <a:srgbClr val="0E2D69"/>
                </a:solidFill>
                <a:latin typeface="HSE Sans" panose="02000000000000000000" pitchFamily="2" charset="0"/>
              </a:defRPr>
            </a:lvl2pPr>
            <a:lvl3pPr>
              <a:defRPr sz="1300" b="0" i="0">
                <a:solidFill>
                  <a:srgbClr val="0E2D69"/>
                </a:solidFill>
                <a:latin typeface="HSE Sans" panose="02000000000000000000" pitchFamily="2" charset="0"/>
              </a:defRPr>
            </a:lvl3pPr>
            <a:lvl4pPr>
              <a:defRPr sz="1300" b="0" i="0">
                <a:solidFill>
                  <a:srgbClr val="0E2D69"/>
                </a:solidFill>
                <a:latin typeface="HSE Sans" panose="02000000000000000000" pitchFamily="2" charset="0"/>
              </a:defRPr>
            </a:lvl4pPr>
            <a:lvl5pPr>
              <a:defRPr sz="1300" b="0" i="0">
                <a:solidFill>
                  <a:srgbClr val="0E2D69"/>
                </a:solidFill>
                <a:latin typeface="HSE Sans" panose="02000000000000000000" pitchFamily="2" charset="0"/>
              </a:defRPr>
            </a:lvl5p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en-US" sz="1300" b="0" dirty="0">
                <a:ln>
                  <a:noFill/>
                </a:ln>
                <a:latin typeface="HSE Sans" panose="02000000000000000000" pitchFamily="2" charset="0"/>
              </a:rPr>
              <a:t>We recommend using bold face with due care; try using bold face for important information. </a:t>
            </a:r>
            <a:r>
              <a:rPr lang="en-US" sz="1300" dirty="0">
                <a:latin typeface="HSE Sans" panose="02000000000000000000" pitchFamily="2" charset="0"/>
              </a:rPr>
              <a:t>Also, try not to use bold face with cell shading; one feature should be sufficient.</a:t>
            </a:r>
            <a:endParaRPr lang="en-RU" sz="1300" b="0" dirty="0">
              <a:ln>
                <a:noFill/>
              </a:ln>
              <a:latin typeface="HSE Sans" panose="02000000000000000000" pitchFamily="2" charset="0"/>
            </a:endParaRPr>
          </a:p>
        </p:txBody>
      </p:sp>
      <p:sp>
        <p:nvSpPr>
          <p:cNvPr id="20" name="Таблица 18">
            <a:extLst>
              <a:ext uri="{FF2B5EF4-FFF2-40B4-BE49-F238E27FC236}">
                <a16:creationId xmlns:a16="http://schemas.microsoft.com/office/drawing/2014/main" id="{DD467C42-8209-B740-8419-DBB6A6F7D5EE}"/>
              </a:ext>
            </a:extLst>
          </p:cNvPr>
          <p:cNvSpPr>
            <a:spLocks noGrp="1"/>
          </p:cNvSpPr>
          <p:nvPr>
            <p:ph type="tbl" sz="quarter" idx="19"/>
          </p:nvPr>
        </p:nvSpPr>
        <p:spPr>
          <a:xfrm>
            <a:off x="585787" y="2208362"/>
            <a:ext cx="7617895" cy="3295290"/>
          </a:xfrm>
          <a:prstGeom prst="rect">
            <a:avLst/>
          </a:prstGeom>
        </p:spPr>
        <p:txBody>
          <a:bodyPr/>
          <a:lstStyle/>
          <a:p>
            <a:endParaRPr lang="ru-RU"/>
          </a:p>
        </p:txBody>
      </p:sp>
      <p:sp>
        <p:nvSpPr>
          <p:cNvPr id="21" name="Текст 35">
            <a:extLst>
              <a:ext uri="{FF2B5EF4-FFF2-40B4-BE49-F238E27FC236}">
                <a16:creationId xmlns:a16="http://schemas.microsoft.com/office/drawing/2014/main" id="{B4309850-76EA-224C-A9E2-B6BBDBF99DE2}"/>
              </a:ext>
            </a:extLst>
          </p:cNvPr>
          <p:cNvSpPr>
            <a:spLocks noGrp="1"/>
          </p:cNvSpPr>
          <p:nvPr>
            <p:ph type="body" sz="quarter" idx="12" hasCustomPrompt="1"/>
          </p:nvPr>
        </p:nvSpPr>
        <p:spPr>
          <a:xfrm>
            <a:off x="8686807" y="2208363"/>
            <a:ext cx="2930666" cy="2570672"/>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GB" sz="1300" dirty="0">
                <a:latin typeface="HSE Sans" panose="02000000000000000000" pitchFamily="2" charset="0"/>
              </a:rPr>
              <a:t>Lorem ipsum </a:t>
            </a:r>
            <a:r>
              <a:rPr lang="en-GB" sz="1300" dirty="0" err="1">
                <a:latin typeface="HSE Sans" panose="02000000000000000000" pitchFamily="2" charset="0"/>
              </a:rPr>
              <a:t>dolor</a:t>
            </a:r>
            <a:r>
              <a:rPr lang="en-GB" sz="1300" dirty="0">
                <a:latin typeface="HSE Sans" panose="02000000000000000000" pitchFamily="2" charset="0"/>
              </a:rPr>
              <a:t> sit </a:t>
            </a:r>
            <a:r>
              <a:rPr lang="en-GB" sz="1300" dirty="0" err="1">
                <a:latin typeface="HSE Sans" panose="02000000000000000000" pitchFamily="2" charset="0"/>
              </a:rPr>
              <a:t>amet</a:t>
            </a:r>
            <a:r>
              <a:rPr lang="en-GB" sz="1300" dirty="0">
                <a:latin typeface="HSE Sans" panose="02000000000000000000" pitchFamily="2" charset="0"/>
              </a:rPr>
              <a:t>, </a:t>
            </a:r>
            <a:r>
              <a:rPr lang="en-GB" sz="1300" dirty="0" err="1">
                <a:latin typeface="HSE Sans" panose="02000000000000000000" pitchFamily="2" charset="0"/>
              </a:rPr>
              <a:t>consectetur</a:t>
            </a:r>
            <a:r>
              <a:rPr lang="en-GB" sz="1300" dirty="0">
                <a:latin typeface="HSE Sans" panose="02000000000000000000" pitchFamily="2" charset="0"/>
              </a:rPr>
              <a:t> </a:t>
            </a:r>
            <a:r>
              <a:rPr lang="en-GB" sz="1300" dirty="0" err="1">
                <a:latin typeface="HSE Sans" panose="02000000000000000000" pitchFamily="2" charset="0"/>
              </a:rPr>
              <a:t>adipiscing</a:t>
            </a:r>
            <a:r>
              <a:rPr lang="en-GB" sz="1300" dirty="0">
                <a:latin typeface="HSE Sans" panose="02000000000000000000" pitchFamily="2" charset="0"/>
              </a:rPr>
              <a:t> </a:t>
            </a:r>
            <a:r>
              <a:rPr lang="en-GB" sz="1300" dirty="0" err="1">
                <a:latin typeface="HSE Sans" panose="02000000000000000000" pitchFamily="2" charset="0"/>
              </a:rPr>
              <a:t>elit</a:t>
            </a:r>
            <a:r>
              <a:rPr lang="en-GB" sz="1300" dirty="0">
                <a:latin typeface="HSE Sans" panose="02000000000000000000" pitchFamily="2" charset="0"/>
              </a:rPr>
              <a:t>, </a:t>
            </a:r>
            <a:r>
              <a:rPr lang="en-GB" sz="1300" dirty="0" err="1">
                <a:latin typeface="HSE Sans" panose="02000000000000000000" pitchFamily="2" charset="0"/>
              </a:rPr>
              <a:t>sed</a:t>
            </a:r>
            <a:r>
              <a:rPr lang="en-GB" sz="1300" dirty="0">
                <a:latin typeface="HSE Sans" panose="02000000000000000000" pitchFamily="2" charset="0"/>
              </a:rPr>
              <a:t> do </a:t>
            </a:r>
            <a:r>
              <a:rPr lang="en-GB" sz="1300" dirty="0" err="1">
                <a:latin typeface="HSE Sans" panose="02000000000000000000" pitchFamily="2" charset="0"/>
              </a:rPr>
              <a:t>eiusmod</a:t>
            </a:r>
            <a:r>
              <a:rPr lang="en-GB" sz="1300" dirty="0">
                <a:latin typeface="HSE Sans" panose="02000000000000000000" pitchFamily="2" charset="0"/>
              </a:rPr>
              <a:t> </a:t>
            </a:r>
            <a:r>
              <a:rPr lang="en-GB" sz="1300" dirty="0" err="1">
                <a:latin typeface="HSE Sans" panose="02000000000000000000" pitchFamily="2" charset="0"/>
              </a:rPr>
              <a:t>tempor</a:t>
            </a:r>
            <a:r>
              <a:rPr lang="en-GB" sz="1300" dirty="0">
                <a:latin typeface="HSE Sans" panose="02000000000000000000" pitchFamily="2" charset="0"/>
              </a:rPr>
              <a:t> </a:t>
            </a:r>
            <a:r>
              <a:rPr lang="en-GB" sz="1300" dirty="0" err="1">
                <a:latin typeface="HSE Sans" panose="02000000000000000000" pitchFamily="2" charset="0"/>
              </a:rPr>
              <a:t>incididunt</a:t>
            </a:r>
            <a:r>
              <a:rPr lang="en-GB" sz="1300" dirty="0">
                <a:latin typeface="HSE Sans" panose="02000000000000000000" pitchFamily="2" charset="0"/>
              </a:rPr>
              <a:t>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labore</a:t>
            </a:r>
            <a:r>
              <a:rPr lang="en-GB" sz="1300" dirty="0">
                <a:latin typeface="HSE Sans" panose="02000000000000000000" pitchFamily="2" charset="0"/>
              </a:rPr>
              <a:t> et dolore magna </a:t>
            </a:r>
            <a:r>
              <a:rPr lang="en-GB" sz="1300" dirty="0" err="1">
                <a:latin typeface="HSE Sans" panose="02000000000000000000" pitchFamily="2" charset="0"/>
              </a:rPr>
              <a:t>aliqua</a:t>
            </a:r>
            <a:r>
              <a:rPr lang="en-GB" sz="1300" dirty="0">
                <a:latin typeface="HSE Sans" panose="02000000000000000000" pitchFamily="2" charset="0"/>
              </a:rPr>
              <a:t>. Ut </a:t>
            </a:r>
            <a:r>
              <a:rPr lang="en-GB" sz="1300" dirty="0" err="1">
                <a:latin typeface="HSE Sans" panose="02000000000000000000" pitchFamily="2" charset="0"/>
              </a:rPr>
              <a:t>enim</a:t>
            </a:r>
            <a:r>
              <a:rPr lang="en-GB" sz="1300" dirty="0">
                <a:latin typeface="HSE Sans" panose="02000000000000000000" pitchFamily="2" charset="0"/>
              </a:rPr>
              <a:t> ad minim </a:t>
            </a:r>
            <a:r>
              <a:rPr lang="en-GB" sz="1300" dirty="0" err="1">
                <a:latin typeface="HSE Sans" panose="02000000000000000000" pitchFamily="2" charset="0"/>
              </a:rPr>
              <a:t>veniam</a:t>
            </a:r>
            <a:r>
              <a:rPr lang="en-GB" sz="1300" dirty="0">
                <a:latin typeface="HSE Sans" panose="02000000000000000000" pitchFamily="2" charset="0"/>
              </a:rPr>
              <a:t>, </a:t>
            </a:r>
            <a:r>
              <a:rPr lang="en-GB" sz="1300" dirty="0" err="1">
                <a:latin typeface="HSE Sans" panose="02000000000000000000" pitchFamily="2" charset="0"/>
              </a:rPr>
              <a:t>quis</a:t>
            </a:r>
            <a:r>
              <a:rPr lang="en-GB" sz="1300" dirty="0">
                <a:latin typeface="HSE Sans" panose="02000000000000000000" pitchFamily="2" charset="0"/>
              </a:rPr>
              <a:t> </a:t>
            </a:r>
            <a:r>
              <a:rPr lang="en-GB" sz="1300" dirty="0" err="1">
                <a:latin typeface="HSE Sans" panose="02000000000000000000" pitchFamily="2" charset="0"/>
              </a:rPr>
              <a:t>nostrud</a:t>
            </a:r>
            <a:r>
              <a:rPr lang="en-GB" sz="1300" dirty="0">
                <a:latin typeface="HSE Sans" panose="02000000000000000000" pitchFamily="2" charset="0"/>
              </a:rPr>
              <a:t> exercitation </a:t>
            </a:r>
            <a:r>
              <a:rPr lang="en-GB" sz="1300" dirty="0" err="1">
                <a:latin typeface="HSE Sans" panose="02000000000000000000" pitchFamily="2" charset="0"/>
              </a:rPr>
              <a:t>ullamco</a:t>
            </a:r>
            <a:r>
              <a:rPr lang="en-GB" sz="1300" dirty="0">
                <a:latin typeface="HSE Sans" panose="02000000000000000000" pitchFamily="2" charset="0"/>
              </a:rPr>
              <a:t> </a:t>
            </a:r>
            <a:r>
              <a:rPr lang="en-GB" sz="1300" dirty="0" err="1">
                <a:latin typeface="HSE Sans" panose="02000000000000000000" pitchFamily="2" charset="0"/>
              </a:rPr>
              <a:t>laboris</a:t>
            </a:r>
            <a:r>
              <a:rPr lang="en-GB" sz="1300" dirty="0">
                <a:latin typeface="HSE Sans" panose="02000000000000000000" pitchFamily="2" charset="0"/>
              </a:rPr>
              <a:t> nisi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aliquip</a:t>
            </a:r>
            <a:r>
              <a:rPr lang="en-GB" sz="1300" dirty="0">
                <a:latin typeface="HSE Sans" panose="02000000000000000000" pitchFamily="2" charset="0"/>
              </a:rPr>
              <a:t> ex </a:t>
            </a:r>
            <a:r>
              <a:rPr lang="en-GB" sz="1300" dirty="0" err="1">
                <a:latin typeface="HSE Sans" panose="02000000000000000000" pitchFamily="2" charset="0"/>
              </a:rPr>
              <a:t>ea</a:t>
            </a:r>
            <a:r>
              <a:rPr lang="en-GB" sz="1300" dirty="0">
                <a:latin typeface="HSE Sans" panose="02000000000000000000" pitchFamily="2" charset="0"/>
              </a:rPr>
              <a:t> </a:t>
            </a:r>
            <a:r>
              <a:rPr lang="en-GB" sz="1300" dirty="0" err="1">
                <a:latin typeface="HSE Sans" panose="02000000000000000000" pitchFamily="2" charset="0"/>
              </a:rPr>
              <a:t>commodo</a:t>
            </a:r>
            <a:r>
              <a:rPr lang="en-GB" sz="1300" dirty="0">
                <a:latin typeface="HSE Sans" panose="02000000000000000000" pitchFamily="2" charset="0"/>
              </a:rPr>
              <a:t> </a:t>
            </a:r>
            <a:r>
              <a:rPr lang="en-GB" sz="1300" dirty="0" err="1">
                <a:latin typeface="HSE Sans" panose="02000000000000000000" pitchFamily="2" charset="0"/>
              </a:rPr>
              <a:t>consequat</a:t>
            </a:r>
            <a:r>
              <a:rPr lang="en-GB" sz="1300" dirty="0">
                <a:latin typeface="HSE Sans" panose="02000000000000000000" pitchFamily="2" charset="0"/>
              </a:rPr>
              <a:t>. Duis </a:t>
            </a:r>
            <a:r>
              <a:rPr lang="en-GB" sz="1300" dirty="0" err="1">
                <a:latin typeface="HSE Sans" panose="02000000000000000000" pitchFamily="2" charset="0"/>
              </a:rPr>
              <a:t>aute</a:t>
            </a:r>
            <a:r>
              <a:rPr lang="en-GB" sz="1300" dirty="0">
                <a:latin typeface="HSE Sans" panose="02000000000000000000" pitchFamily="2" charset="0"/>
              </a:rPr>
              <a:t> </a:t>
            </a:r>
            <a:r>
              <a:rPr lang="en-GB" sz="1300" dirty="0" err="1">
                <a:latin typeface="HSE Sans" panose="02000000000000000000" pitchFamily="2" charset="0"/>
              </a:rPr>
              <a:t>irure</a:t>
            </a:r>
            <a:r>
              <a:rPr lang="en-GB" sz="1300" dirty="0">
                <a:latin typeface="HSE Sans" panose="02000000000000000000" pitchFamily="2" charset="0"/>
              </a:rPr>
              <a:t> </a:t>
            </a:r>
            <a:r>
              <a:rPr lang="en-GB" sz="1300" dirty="0" err="1">
                <a:latin typeface="HSE Sans" panose="02000000000000000000" pitchFamily="2" charset="0"/>
              </a:rPr>
              <a:t>dolor</a:t>
            </a:r>
            <a:r>
              <a:rPr lang="en-GB" sz="1300" dirty="0">
                <a:latin typeface="HSE Sans" panose="02000000000000000000" pitchFamily="2" charset="0"/>
              </a:rPr>
              <a:t> in </a:t>
            </a:r>
            <a:r>
              <a:rPr lang="en-GB" sz="1300" dirty="0" err="1">
                <a:latin typeface="HSE Sans" panose="02000000000000000000" pitchFamily="2" charset="0"/>
              </a:rPr>
              <a:t>reprehenderit</a:t>
            </a:r>
            <a:r>
              <a:rPr lang="en-GB" sz="1300" dirty="0">
                <a:latin typeface="HSE Sans" panose="02000000000000000000" pitchFamily="2" charset="0"/>
              </a:rPr>
              <a:t> in </a:t>
            </a:r>
            <a:r>
              <a:rPr lang="en-GB" sz="1300" dirty="0" err="1">
                <a:latin typeface="HSE Sans" panose="02000000000000000000" pitchFamily="2" charset="0"/>
              </a:rPr>
              <a:t>voluptate</a:t>
            </a:r>
            <a:r>
              <a:rPr lang="en-GB" sz="1300" dirty="0">
                <a:latin typeface="HSE Sans" panose="02000000000000000000" pitchFamily="2" charset="0"/>
              </a:rPr>
              <a:t> </a:t>
            </a:r>
            <a:r>
              <a:rPr lang="en-GB" sz="1300" dirty="0" err="1">
                <a:latin typeface="HSE Sans" panose="02000000000000000000" pitchFamily="2" charset="0"/>
              </a:rPr>
              <a:t>velit</a:t>
            </a:r>
            <a:r>
              <a:rPr lang="en-GB" sz="1300" dirty="0">
                <a:latin typeface="HSE Sans" panose="02000000000000000000" pitchFamily="2" charset="0"/>
              </a:rPr>
              <a:t> </a:t>
            </a:r>
            <a:r>
              <a:rPr lang="en-GB" sz="1300" dirty="0" err="1">
                <a:latin typeface="HSE Sans" panose="02000000000000000000" pitchFamily="2" charset="0"/>
              </a:rPr>
              <a:t>esse</a:t>
            </a:r>
            <a:r>
              <a:rPr lang="en-GB" sz="1300" dirty="0">
                <a:latin typeface="HSE Sans" panose="02000000000000000000" pitchFamily="2" charset="0"/>
              </a:rPr>
              <a:t> </a:t>
            </a:r>
            <a:r>
              <a:rPr lang="en-GB" sz="1300" dirty="0" err="1">
                <a:latin typeface="HSE Sans" panose="02000000000000000000" pitchFamily="2" charset="0"/>
              </a:rPr>
              <a:t>cillum</a:t>
            </a:r>
            <a:r>
              <a:rPr lang="en-GB" sz="1300" dirty="0">
                <a:latin typeface="HSE Sans" panose="02000000000000000000" pitchFamily="2" charset="0"/>
              </a:rPr>
              <a:t> dolore </a:t>
            </a:r>
            <a:r>
              <a:rPr lang="en-GB" sz="1300" dirty="0" err="1">
                <a:latin typeface="HSE Sans" panose="02000000000000000000" pitchFamily="2" charset="0"/>
              </a:rPr>
              <a:t>eu</a:t>
            </a:r>
            <a:r>
              <a:rPr lang="en-GB" sz="1300" dirty="0">
                <a:latin typeface="HSE Sans" panose="02000000000000000000" pitchFamily="2" charset="0"/>
              </a:rPr>
              <a:t> </a:t>
            </a:r>
            <a:r>
              <a:rPr lang="en-GB" sz="1300" dirty="0" err="1">
                <a:latin typeface="HSE Sans" panose="02000000000000000000" pitchFamily="2" charset="0"/>
              </a:rPr>
              <a:t>fugiat</a:t>
            </a:r>
            <a:r>
              <a:rPr lang="en-GB" sz="1300" dirty="0">
                <a:latin typeface="HSE Sans" panose="02000000000000000000" pitchFamily="2" charset="0"/>
              </a:rPr>
              <a:t> </a:t>
            </a:r>
            <a:r>
              <a:rPr lang="en-GB" sz="1300" dirty="0" err="1">
                <a:latin typeface="HSE Sans" panose="02000000000000000000" pitchFamily="2" charset="0"/>
              </a:rPr>
              <a:t>nulla</a:t>
            </a:r>
            <a:r>
              <a:rPr lang="en-GB" sz="1300" dirty="0">
                <a:latin typeface="HSE Sans" panose="02000000000000000000" pitchFamily="2" charset="0"/>
              </a:rPr>
              <a:t> </a:t>
            </a:r>
            <a:r>
              <a:rPr lang="en-GB" sz="1300" dirty="0" err="1">
                <a:latin typeface="HSE Sans" panose="02000000000000000000" pitchFamily="2" charset="0"/>
              </a:rPr>
              <a:t>pariatur</a:t>
            </a:r>
            <a:r>
              <a:rPr lang="en-GB" sz="1300" dirty="0">
                <a:latin typeface="HSE Sans" panose="02000000000000000000" pitchFamily="2" charset="0"/>
              </a:rPr>
              <a:t>. </a:t>
            </a:r>
            <a:r>
              <a:rPr lang="en-GB" sz="1300" dirty="0" err="1">
                <a:latin typeface="HSE Sans" panose="02000000000000000000" pitchFamily="2" charset="0"/>
              </a:rPr>
              <a:t>Excepteur</a:t>
            </a:r>
            <a:r>
              <a:rPr lang="en-GB" sz="1300" dirty="0">
                <a:latin typeface="HSE Sans" panose="02000000000000000000" pitchFamily="2" charset="0"/>
              </a:rPr>
              <a:t> </a:t>
            </a:r>
            <a:r>
              <a:rPr lang="en-GB" sz="1300" dirty="0" err="1">
                <a:latin typeface="HSE Sans" panose="02000000000000000000" pitchFamily="2" charset="0"/>
              </a:rPr>
              <a:t>sint</a:t>
            </a:r>
            <a:r>
              <a:rPr lang="en-GB" sz="1300" dirty="0">
                <a:latin typeface="HSE Sans" panose="02000000000000000000" pitchFamily="2" charset="0"/>
              </a:rPr>
              <a:t> </a:t>
            </a:r>
            <a:r>
              <a:rPr lang="en-GB" sz="1300" dirty="0" err="1">
                <a:latin typeface="HSE Sans" panose="02000000000000000000" pitchFamily="2" charset="0"/>
              </a:rPr>
              <a:t>occaecat</a:t>
            </a:r>
            <a:r>
              <a:rPr lang="en-GB" sz="1300" dirty="0">
                <a:latin typeface="HSE Sans" panose="02000000000000000000" pitchFamily="2" charset="0"/>
              </a:rPr>
              <a:t> </a:t>
            </a:r>
            <a:r>
              <a:rPr lang="en-GB" sz="1300" dirty="0" err="1">
                <a:latin typeface="HSE Sans" panose="02000000000000000000" pitchFamily="2" charset="0"/>
              </a:rPr>
              <a:t>cupidatat</a:t>
            </a:r>
            <a:r>
              <a:rPr lang="en-GB" sz="1300" dirty="0">
                <a:latin typeface="HSE Sans" panose="02000000000000000000" pitchFamily="2" charset="0"/>
              </a:rPr>
              <a:t> non </a:t>
            </a:r>
            <a:r>
              <a:rPr lang="en-GB" sz="1300" dirty="0" err="1">
                <a:latin typeface="HSE Sans" panose="02000000000000000000" pitchFamily="2" charset="0"/>
              </a:rPr>
              <a:t>proident</a:t>
            </a:r>
            <a:r>
              <a:rPr lang="en-GB" sz="1300" dirty="0">
                <a:latin typeface="HSE Sans" panose="02000000000000000000" pitchFamily="2" charset="0"/>
              </a:rPr>
              <a:t>, sunt in culpa qui </a:t>
            </a:r>
            <a:r>
              <a:rPr lang="en-GB" sz="1300" dirty="0" err="1">
                <a:latin typeface="HSE Sans" panose="02000000000000000000" pitchFamily="2" charset="0"/>
              </a:rPr>
              <a:t>officia</a:t>
            </a:r>
            <a:r>
              <a:rPr lang="en-GB" sz="1300" dirty="0">
                <a:latin typeface="HSE Sans" panose="02000000000000000000" pitchFamily="2" charset="0"/>
              </a:rPr>
              <a:t> </a:t>
            </a:r>
            <a:r>
              <a:rPr lang="en-GB" sz="1300" dirty="0" err="1">
                <a:latin typeface="HSE Sans" panose="02000000000000000000" pitchFamily="2" charset="0"/>
              </a:rPr>
              <a:t>deserunt</a:t>
            </a:r>
            <a:r>
              <a:rPr lang="en-GB" sz="1300" dirty="0">
                <a:latin typeface="HSE Sans" panose="02000000000000000000" pitchFamily="2" charset="0"/>
              </a:rPr>
              <a:t> </a:t>
            </a:r>
            <a:r>
              <a:rPr lang="en-GB" sz="1300" dirty="0" err="1">
                <a:latin typeface="HSE Sans" panose="02000000000000000000" pitchFamily="2" charset="0"/>
              </a:rPr>
              <a:t>mollit</a:t>
            </a:r>
            <a:r>
              <a:rPr lang="en-GB" sz="1300" dirty="0">
                <a:latin typeface="HSE Sans" panose="02000000000000000000" pitchFamily="2" charset="0"/>
              </a:rPr>
              <a:t> </a:t>
            </a:r>
            <a:r>
              <a:rPr lang="en-GB" sz="1300" dirty="0" err="1">
                <a:latin typeface="HSE Sans" panose="02000000000000000000" pitchFamily="2" charset="0"/>
              </a:rPr>
              <a:t>anim</a:t>
            </a:r>
            <a:r>
              <a:rPr lang="en-GB" sz="1300" dirty="0">
                <a:latin typeface="HSE Sans" panose="02000000000000000000" pitchFamily="2" charset="0"/>
              </a:rPr>
              <a:t> id </a:t>
            </a:r>
            <a:r>
              <a:rPr lang="en-GB" sz="1300" dirty="0" err="1">
                <a:latin typeface="HSE Sans" panose="02000000000000000000" pitchFamily="2" charset="0"/>
              </a:rPr>
              <a:t>est</a:t>
            </a:r>
            <a:r>
              <a:rPr lang="en-GB" sz="1300" dirty="0">
                <a:latin typeface="HSE Sans" panose="02000000000000000000" pitchFamily="2" charset="0"/>
              </a:rPr>
              <a:t> </a:t>
            </a:r>
            <a:r>
              <a:rPr lang="en-GB" sz="1300" dirty="0" err="1">
                <a:latin typeface="HSE Sans" panose="02000000000000000000" pitchFamily="2" charset="0"/>
              </a:rPr>
              <a:t>laborum</a:t>
            </a:r>
            <a:r>
              <a:rPr lang="en-GB" sz="1300" dirty="0">
                <a:latin typeface="HSE Sans" panose="02000000000000000000" pitchFamily="2" charset="0"/>
              </a:rPr>
              <a:t>.</a:t>
            </a:r>
            <a:endParaRPr lang="ru-RU" sz="1300" dirty="0">
              <a:latin typeface="HSE Sans" panose="02000000000000000000" pitchFamily="2" charset="0"/>
            </a:endParaRPr>
          </a:p>
        </p:txBody>
      </p:sp>
      <p:sp>
        <p:nvSpPr>
          <p:cNvPr id="16" name="Текст 37">
            <a:extLst>
              <a:ext uri="{FF2B5EF4-FFF2-40B4-BE49-F238E27FC236}">
                <a16:creationId xmlns:a16="http://schemas.microsoft.com/office/drawing/2014/main" id="{6809E15B-CD0E-2F47-B500-B457A9CCBB37}"/>
              </a:ext>
            </a:extLst>
          </p:cNvPr>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2" name="Текст 39">
            <a:extLst>
              <a:ext uri="{FF2B5EF4-FFF2-40B4-BE49-F238E27FC236}">
                <a16:creationId xmlns:a16="http://schemas.microsoft.com/office/drawing/2014/main" id="{7E0B9771-35DC-D24C-B598-648DE6F8DE64}"/>
              </a:ext>
            </a:extLst>
          </p:cNvPr>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3" name="Текст 39">
            <a:extLst>
              <a:ext uri="{FF2B5EF4-FFF2-40B4-BE49-F238E27FC236}">
                <a16:creationId xmlns:a16="http://schemas.microsoft.com/office/drawing/2014/main" id="{5B1ACD18-BD14-2B4B-BA0A-46A5167E2C75}"/>
              </a:ext>
            </a:extLst>
          </p:cNvPr>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extLst>
      <p:ext uri="{BB962C8B-B14F-4D97-AF65-F5344CB8AC3E}">
        <p14:creationId xmlns:p14="http://schemas.microsoft.com/office/powerpoint/2010/main" val="323677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78506015"/>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50" r:id="rId4"/>
    <p:sldLayoutId id="2147483651" r:id="rId5"/>
    <p:sldLayoutId id="2147483652" r:id="rId6"/>
    <p:sldLayoutId id="2147483654" r:id="rId7"/>
    <p:sldLayoutId id="2147483655" r:id="rId8"/>
    <p:sldLayoutId id="2147483656" r:id="rId9"/>
    <p:sldLayoutId id="2147483658" r:id="rId10"/>
    <p:sldLayoutId id="2147483657" r:id="rId11"/>
    <p:sldLayoutId id="214748365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docs.ros.org/en/galactic/Tutorials/Understanding-ROS2-Nodes.html"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medium.com/phygitalism/rgb-d-sensors-devices-430e8782feeb"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baeldung.com/cs/disparity-map-stereo-vision"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habr.com/ru/post/521878/" TargetMode="External"/><Relationship Id="rId2" Type="http://schemas.openxmlformats.org/officeDocument/2006/relationships/hyperlink" Target="https://habr.com/ru/company/unet/blog/337902/" TargetMode="External"/><Relationship Id="rId1" Type="http://schemas.openxmlformats.org/officeDocument/2006/relationships/slideLayout" Target="../slideLayouts/slideLayout2.xml"/><Relationship Id="rId6" Type="http://schemas.openxmlformats.org/officeDocument/2006/relationships/hyperlink" Target="https://www.autovision-news.com/adas/how-slam-works/" TargetMode="External"/><Relationship Id="rId5" Type="http://schemas.openxmlformats.org/officeDocument/2006/relationships/hyperlink" Target="https://www.bostondynamics.com/products/spot" TargetMode="External"/><Relationship Id="rId4" Type="http://schemas.openxmlformats.org/officeDocument/2006/relationships/hyperlink" Target="https://waymo.com/waymo-driver/"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robroy.ru/robot-ot-boston-dynamics-spot-poyavitsya-na-ryinke.html"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hyperlink" Target="https://econet.ru/articles/185305-u-bespilotnyh-mashin-waymo-obnaruzhili-problemy-s-povorotami"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hyperlink" Target="https://pin.it/2vl7JTW"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8757A51-BBC2-9047-B199-AE90EB17B4D4}"/>
              </a:ext>
            </a:extLst>
          </p:cNvPr>
          <p:cNvSpPr>
            <a:spLocks noGrp="1"/>
          </p:cNvSpPr>
          <p:nvPr>
            <p:ph type="title"/>
          </p:nvPr>
        </p:nvSpPr>
        <p:spPr/>
        <p:txBody>
          <a:bodyPr>
            <a:normAutofit/>
          </a:bodyPr>
          <a:lstStyle/>
          <a:p>
            <a:r>
              <a:rPr lang="en-US" sz="4400" dirty="0"/>
              <a:t>Localization and Mapping for Mobile Robot</a:t>
            </a:r>
            <a:endParaRPr lang="ru-RU" dirty="0"/>
          </a:p>
        </p:txBody>
      </p:sp>
      <p:sp>
        <p:nvSpPr>
          <p:cNvPr id="3" name="Текст 2">
            <a:extLst>
              <a:ext uri="{FF2B5EF4-FFF2-40B4-BE49-F238E27FC236}">
                <a16:creationId xmlns:a16="http://schemas.microsoft.com/office/drawing/2014/main" id="{268EB560-A246-394A-858C-3B1CFBF03B46}"/>
              </a:ext>
            </a:extLst>
          </p:cNvPr>
          <p:cNvSpPr>
            <a:spLocks noGrp="1"/>
          </p:cNvSpPr>
          <p:nvPr>
            <p:ph type="body" sz="quarter" idx="10"/>
          </p:nvPr>
        </p:nvSpPr>
        <p:spPr/>
        <p:txBody>
          <a:bodyPr/>
          <a:lstStyle/>
          <a:p>
            <a:r>
              <a:rPr lang="en-US" dirty="0"/>
              <a:t>Faculty of Computer Science</a:t>
            </a:r>
            <a:endParaRPr lang="ru-RU" dirty="0"/>
          </a:p>
        </p:txBody>
      </p:sp>
      <p:sp>
        <p:nvSpPr>
          <p:cNvPr id="4" name="Текст 3">
            <a:extLst>
              <a:ext uri="{FF2B5EF4-FFF2-40B4-BE49-F238E27FC236}">
                <a16:creationId xmlns:a16="http://schemas.microsoft.com/office/drawing/2014/main" id="{83B3283F-BF0F-3744-BA57-1A19F8F76332}"/>
              </a:ext>
            </a:extLst>
          </p:cNvPr>
          <p:cNvSpPr>
            <a:spLocks noGrp="1"/>
          </p:cNvSpPr>
          <p:nvPr>
            <p:ph type="body" sz="quarter" idx="11"/>
          </p:nvPr>
        </p:nvSpPr>
        <p:spPr/>
        <p:txBody>
          <a:bodyPr/>
          <a:lstStyle/>
          <a:p>
            <a:r>
              <a:rPr lang="en-US" dirty="0"/>
              <a:t>Big Data and Information Retrieval School</a:t>
            </a:r>
            <a:endParaRPr lang="ru-RU" dirty="0"/>
          </a:p>
          <a:p>
            <a:endParaRPr lang="ru-RU" dirty="0"/>
          </a:p>
        </p:txBody>
      </p:sp>
      <p:sp>
        <p:nvSpPr>
          <p:cNvPr id="5" name="Текст 4">
            <a:extLst>
              <a:ext uri="{FF2B5EF4-FFF2-40B4-BE49-F238E27FC236}">
                <a16:creationId xmlns:a16="http://schemas.microsoft.com/office/drawing/2014/main" id="{CC6432FC-CD29-4D47-A915-D2737E0BEA33}"/>
              </a:ext>
            </a:extLst>
          </p:cNvPr>
          <p:cNvSpPr>
            <a:spLocks noGrp="1"/>
          </p:cNvSpPr>
          <p:nvPr>
            <p:ph type="body" idx="12"/>
          </p:nvPr>
        </p:nvSpPr>
        <p:spPr/>
        <p:txBody>
          <a:bodyPr/>
          <a:lstStyle/>
          <a:p>
            <a:r>
              <a:rPr lang="en-US" dirty="0"/>
              <a:t>Moscow 2022</a:t>
            </a:r>
            <a:endParaRPr lang="ru-RU" dirty="0"/>
          </a:p>
        </p:txBody>
      </p:sp>
      <p:sp>
        <p:nvSpPr>
          <p:cNvPr id="6" name="Текст 5">
            <a:extLst>
              <a:ext uri="{FF2B5EF4-FFF2-40B4-BE49-F238E27FC236}">
                <a16:creationId xmlns:a16="http://schemas.microsoft.com/office/drawing/2014/main" id="{B32B7800-48A3-394E-A464-7BA3AE15CECB}"/>
              </a:ext>
            </a:extLst>
          </p:cNvPr>
          <p:cNvSpPr>
            <a:spLocks noGrp="1"/>
          </p:cNvSpPr>
          <p:nvPr>
            <p:ph type="body" sz="quarter" idx="13"/>
          </p:nvPr>
        </p:nvSpPr>
        <p:spPr>
          <a:xfrm>
            <a:off x="1027967" y="4538663"/>
            <a:ext cx="7625267" cy="939111"/>
          </a:xfrm>
        </p:spPr>
        <p:txBody>
          <a:bodyPr>
            <a:normAutofit lnSpcReduction="10000"/>
          </a:bodyPr>
          <a:lstStyle/>
          <a:p>
            <a:r>
              <a:rPr lang="en-US" dirty="0"/>
              <a:t>Type: Software Project</a:t>
            </a:r>
          </a:p>
          <a:p>
            <a:r>
              <a:rPr lang="en-US" dirty="0"/>
              <a:t>Kind: Group Project</a:t>
            </a:r>
          </a:p>
          <a:p>
            <a:r>
              <a:rPr lang="en-US" dirty="0"/>
              <a:t>Author: Daria </a:t>
            </a:r>
            <a:r>
              <a:rPr lang="en-US" dirty="0" err="1"/>
              <a:t>Andreevna</a:t>
            </a:r>
            <a:r>
              <a:rPr lang="en-US" dirty="0"/>
              <a:t> Lapko, DSBA 201</a:t>
            </a:r>
          </a:p>
          <a:p>
            <a:r>
              <a:rPr lang="en-US" dirty="0"/>
              <a:t>Supervisor: Denis </a:t>
            </a:r>
            <a:r>
              <a:rPr lang="en-US" dirty="0" err="1"/>
              <a:t>Andreevich</a:t>
            </a:r>
            <a:r>
              <a:rPr lang="en-US" dirty="0"/>
              <a:t> </a:t>
            </a:r>
            <a:r>
              <a:rPr lang="en-US" dirty="0" err="1"/>
              <a:t>Simagin</a:t>
            </a:r>
            <a:r>
              <a:rPr lang="en-US" dirty="0"/>
              <a:t>, MSc in Computer Science, HSE FCS, Robotics Group</a:t>
            </a:r>
            <a:endParaRPr lang="ru-RU" dirty="0"/>
          </a:p>
        </p:txBody>
      </p:sp>
    </p:spTree>
    <p:extLst>
      <p:ext uri="{BB962C8B-B14F-4D97-AF65-F5344CB8AC3E}">
        <p14:creationId xmlns:p14="http://schemas.microsoft.com/office/powerpoint/2010/main" val="14522106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p:txBody>
          <a:bodyPr/>
          <a:lstStyle/>
          <a:p>
            <a:r>
              <a:rPr lang="en-US" dirty="0"/>
              <a:t>Description of Developed Method: ROS</a:t>
            </a:r>
            <a:endParaRPr lang="ru-RU" dirty="0"/>
          </a:p>
        </p:txBody>
      </p:sp>
      <p:sp>
        <p:nvSpPr>
          <p:cNvPr id="4" name="Текст 3">
            <a:extLst>
              <a:ext uri="{FF2B5EF4-FFF2-40B4-BE49-F238E27FC236}">
                <a16:creationId xmlns:a16="http://schemas.microsoft.com/office/drawing/2014/main" id="{985EFA28-570A-F647-B2F7-A43359726B4F}"/>
              </a:ext>
            </a:extLst>
          </p:cNvPr>
          <p:cNvSpPr>
            <a:spLocks noGrp="1"/>
          </p:cNvSpPr>
          <p:nvPr>
            <p:ph type="body" sz="quarter" idx="12"/>
          </p:nvPr>
        </p:nvSpPr>
        <p:spPr>
          <a:xfrm>
            <a:off x="575011" y="2065020"/>
            <a:ext cx="5520989" cy="3818709"/>
          </a:xfrm>
        </p:spPr>
        <p:txBody>
          <a:bodyPr>
            <a:noAutofit/>
          </a:bodyPr>
          <a:lstStyle/>
          <a:p>
            <a:pPr marL="285750" indent="-285750">
              <a:buFont typeface="Arial" panose="020B0604020202020204" pitchFamily="34" charset="0"/>
              <a:buChar char="•"/>
            </a:pPr>
            <a:r>
              <a:rPr lang="en-US" sz="1800" dirty="0">
                <a:solidFill>
                  <a:schemeClr val="bg2">
                    <a:lumMod val="10000"/>
                  </a:schemeClr>
                </a:solidFill>
                <a:latin typeface="HSE Sans" panose="02000000000000000000"/>
                <a:ea typeface="Calibri" panose="020F0502020204030204" pitchFamily="34" charset="0"/>
              </a:rPr>
              <a:t>ROS architecture consists of </a:t>
            </a:r>
            <a:r>
              <a:rPr lang="en-US" sz="1800" dirty="0">
                <a:solidFill>
                  <a:schemeClr val="bg2">
                    <a:lumMod val="10000"/>
                  </a:schemeClr>
                </a:solidFill>
                <a:effectLst/>
                <a:latin typeface="HSE Sans" panose="02000000000000000000"/>
                <a:ea typeface="Calibri" panose="020F0502020204030204" pitchFamily="34" charset="0"/>
              </a:rPr>
              <a:t>independent </a:t>
            </a:r>
            <a:r>
              <a:rPr lang="en-US" sz="1800" b="1" dirty="0">
                <a:solidFill>
                  <a:schemeClr val="bg2">
                    <a:lumMod val="10000"/>
                  </a:schemeClr>
                </a:solidFill>
                <a:effectLst/>
                <a:latin typeface="HSE Sans" panose="02000000000000000000"/>
                <a:ea typeface="Calibri" panose="020F0502020204030204" pitchFamily="34" charset="0"/>
              </a:rPr>
              <a:t>nodes</a:t>
            </a:r>
            <a:r>
              <a:rPr lang="en-US" sz="1800" dirty="0">
                <a:solidFill>
                  <a:schemeClr val="bg2">
                    <a:lumMod val="10000"/>
                  </a:schemeClr>
                </a:solidFill>
                <a:effectLst/>
                <a:latin typeface="HSE Sans" panose="02000000000000000000"/>
                <a:ea typeface="Calibri" panose="020F0502020204030204" pitchFamily="34" charset="0"/>
              </a:rPr>
              <a:t>, each referring to a single specific task that they are required to perform</a:t>
            </a:r>
          </a:p>
          <a:p>
            <a:pPr marL="285750" indent="-285750">
              <a:buFont typeface="Arial" panose="020B0604020202020204" pitchFamily="34" charset="0"/>
              <a:buChar char="•"/>
            </a:pPr>
            <a:r>
              <a:rPr lang="en-US" sz="1800" dirty="0">
                <a:solidFill>
                  <a:schemeClr val="bg2">
                    <a:lumMod val="10000"/>
                  </a:schemeClr>
                </a:solidFill>
                <a:latin typeface="HSE Sans" panose="02000000000000000000"/>
                <a:ea typeface="Calibri" panose="020F0502020204030204" pitchFamily="34" charset="0"/>
              </a:rPr>
              <a:t>Nodes can be of 2 types: </a:t>
            </a:r>
            <a:r>
              <a:rPr lang="en-US" sz="1800" b="1" dirty="0">
                <a:solidFill>
                  <a:schemeClr val="bg2">
                    <a:lumMod val="10000"/>
                  </a:schemeClr>
                </a:solidFill>
                <a:latin typeface="HSE Sans" panose="02000000000000000000"/>
                <a:ea typeface="Calibri" panose="020F0502020204030204" pitchFamily="34" charset="0"/>
              </a:rPr>
              <a:t>publisher</a:t>
            </a:r>
            <a:r>
              <a:rPr lang="en-US" sz="1800" dirty="0">
                <a:solidFill>
                  <a:schemeClr val="bg2">
                    <a:lumMod val="10000"/>
                  </a:schemeClr>
                </a:solidFill>
                <a:latin typeface="HSE Sans" panose="02000000000000000000"/>
                <a:ea typeface="Calibri" panose="020F0502020204030204" pitchFamily="34" charset="0"/>
              </a:rPr>
              <a:t> (passing data) and </a:t>
            </a:r>
            <a:r>
              <a:rPr lang="en-US" sz="1800" b="1" dirty="0">
                <a:solidFill>
                  <a:schemeClr val="bg2">
                    <a:lumMod val="10000"/>
                  </a:schemeClr>
                </a:solidFill>
                <a:latin typeface="HSE Sans" panose="02000000000000000000"/>
                <a:ea typeface="Calibri" panose="020F0502020204030204" pitchFamily="34" charset="0"/>
              </a:rPr>
              <a:t>subscriber</a:t>
            </a:r>
            <a:r>
              <a:rPr lang="en-US" sz="1800" dirty="0">
                <a:solidFill>
                  <a:schemeClr val="bg2">
                    <a:lumMod val="10000"/>
                  </a:schemeClr>
                </a:solidFill>
                <a:latin typeface="HSE Sans" panose="02000000000000000000"/>
                <a:ea typeface="Calibri" panose="020F0502020204030204" pitchFamily="34" charset="0"/>
              </a:rPr>
              <a:t> (accepting data)</a:t>
            </a:r>
            <a:endParaRPr lang="en-US" sz="1800" dirty="0">
              <a:solidFill>
                <a:schemeClr val="bg2">
                  <a:lumMod val="10000"/>
                </a:schemeClr>
              </a:solidFill>
              <a:effectLst/>
              <a:latin typeface="HSE Sans" panose="02000000000000000000"/>
              <a:ea typeface="Calibri" panose="020F0502020204030204" pitchFamily="34" charset="0"/>
            </a:endParaRPr>
          </a:p>
          <a:p>
            <a:pPr marL="28575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rPr>
              <a:t>There are also </a:t>
            </a:r>
            <a:r>
              <a:rPr lang="en-US" sz="1800" b="1" dirty="0">
                <a:solidFill>
                  <a:schemeClr val="bg2">
                    <a:lumMod val="10000"/>
                  </a:schemeClr>
                </a:solidFill>
                <a:effectLst/>
                <a:latin typeface="HSE Sans" panose="02000000000000000000"/>
                <a:ea typeface="Calibri" panose="020F0502020204030204" pitchFamily="34" charset="0"/>
              </a:rPr>
              <a:t>topics</a:t>
            </a:r>
            <a:r>
              <a:rPr lang="en-US" sz="1800" dirty="0">
                <a:solidFill>
                  <a:schemeClr val="bg2">
                    <a:lumMod val="10000"/>
                  </a:schemeClr>
                </a:solidFill>
                <a:effectLst/>
                <a:latin typeface="HSE Sans" panose="02000000000000000000"/>
                <a:ea typeface="Calibri" panose="020F0502020204030204" pitchFamily="34" charset="0"/>
              </a:rPr>
              <a:t>, which serve as connecting units between nodes</a:t>
            </a:r>
          </a:p>
          <a:p>
            <a:pPr marL="28575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rPr>
              <a:t>Process description: publisher node sends data to the connected topic, while subscriber node subscribes to the same topic to access this data</a:t>
            </a:r>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US" dirty="0"/>
              <a:t>Big Data and Information Retrieval School</a:t>
            </a:r>
            <a:endParaRPr lang="ru-RU" dirty="0"/>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r>
              <a:rPr lang="en-US" dirty="0"/>
              <a:t>Localization and Mapping for Mobile Robot</a:t>
            </a:r>
            <a:endParaRPr lang="ru-RU" dirty="0"/>
          </a:p>
        </p:txBody>
      </p:sp>
      <p:sp>
        <p:nvSpPr>
          <p:cNvPr id="12" name="TextBox 11">
            <a:extLst>
              <a:ext uri="{FF2B5EF4-FFF2-40B4-BE49-F238E27FC236}">
                <a16:creationId xmlns:a16="http://schemas.microsoft.com/office/drawing/2014/main" id="{BEDE9D93-E525-7F39-450D-C58106C3267A}"/>
              </a:ext>
            </a:extLst>
          </p:cNvPr>
          <p:cNvSpPr txBox="1"/>
          <p:nvPr/>
        </p:nvSpPr>
        <p:spPr>
          <a:xfrm>
            <a:off x="6929118" y="5259931"/>
            <a:ext cx="4325167" cy="567399"/>
          </a:xfrm>
          <a:prstGeom prst="rect">
            <a:avLst/>
          </a:prstGeom>
          <a:noFill/>
        </p:spPr>
        <p:txBody>
          <a:bodyPr wrap="square" rtlCol="0">
            <a:spAutoFit/>
          </a:bodyPr>
          <a:lstStyle/>
          <a:p>
            <a:pPr algn="ctr"/>
            <a:r>
              <a:rPr lang="en-US" sz="1000" dirty="0">
                <a:latin typeface="HSE Sans" panose="02000000000000000000"/>
              </a:rPr>
              <a:t>ROS architecture</a:t>
            </a:r>
          </a:p>
          <a:p>
            <a:pPr algn="ctr">
              <a:lnSpc>
                <a:spcPct val="107000"/>
              </a:lnSpc>
              <a:spcAft>
                <a:spcPts val="800"/>
              </a:spcAft>
            </a:pPr>
            <a:r>
              <a:rPr lang="en-US" sz="1000" dirty="0">
                <a:effectLst/>
                <a:latin typeface="HSE Sans" panose="02000000000000000000"/>
                <a:ea typeface="Calibri" panose="020F0502020204030204" pitchFamily="34" charset="0"/>
                <a:cs typeface="Times New Roman" panose="02020603050405020304" pitchFamily="18" charset="0"/>
              </a:rPr>
              <a:t>Source: </a:t>
            </a:r>
            <a:r>
              <a:rPr lang="en-US" sz="1000" u="sng" dirty="0">
                <a:solidFill>
                  <a:srgbClr val="0563C1"/>
                </a:solidFill>
                <a:effectLst/>
                <a:latin typeface="HSE Sans" panose="02000000000000000000"/>
                <a:ea typeface="Calibri" panose="020F0502020204030204" pitchFamily="34" charset="0"/>
                <a:cs typeface="Times New Roman" panose="02020603050405020304" pitchFamily="18" charset="0"/>
                <a:hlinkClick r:id="rId2"/>
              </a:rPr>
              <a:t>https://docs.ros.org/en/galactic/Tutorials/Understanding-ROS2-Nodes.html</a:t>
            </a:r>
            <a:endParaRPr lang="ru-RU" sz="10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3" name="Рисунок 12">
            <a:extLst>
              <a:ext uri="{FF2B5EF4-FFF2-40B4-BE49-F238E27FC236}">
                <a16:creationId xmlns:a16="http://schemas.microsoft.com/office/drawing/2014/main" id="{32DC4759-8F69-6439-D016-65412EF6E71A}"/>
              </a:ext>
            </a:extLst>
          </p:cNvPr>
          <p:cNvPicPr>
            <a:picLocks noChangeAspect="1"/>
          </p:cNvPicPr>
          <p:nvPr/>
        </p:nvPicPr>
        <p:blipFill rotWithShape="1">
          <a:blip r:embed="rId3"/>
          <a:srcRect l="2830" r="3969"/>
          <a:stretch/>
        </p:blipFill>
        <p:spPr>
          <a:xfrm>
            <a:off x="6360544" y="1895036"/>
            <a:ext cx="5276658" cy="3364895"/>
          </a:xfrm>
          <a:prstGeom prst="rect">
            <a:avLst/>
          </a:prstGeom>
        </p:spPr>
      </p:pic>
    </p:spTree>
    <p:extLst>
      <p:ext uri="{BB962C8B-B14F-4D97-AF65-F5344CB8AC3E}">
        <p14:creationId xmlns:p14="http://schemas.microsoft.com/office/powerpoint/2010/main" val="19535441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a:xfrm>
            <a:off x="585898" y="1447790"/>
            <a:ext cx="5952062" cy="777025"/>
          </a:xfrm>
        </p:spPr>
        <p:txBody>
          <a:bodyPr/>
          <a:lstStyle/>
          <a:p>
            <a:r>
              <a:rPr lang="en-US" dirty="0"/>
              <a:t>Description of Developed Method: Depth camera</a:t>
            </a:r>
            <a:endParaRPr lang="ru-RU" dirty="0"/>
          </a:p>
        </p:txBody>
      </p:sp>
      <p:sp>
        <p:nvSpPr>
          <p:cNvPr id="4" name="Текст 3">
            <a:extLst>
              <a:ext uri="{FF2B5EF4-FFF2-40B4-BE49-F238E27FC236}">
                <a16:creationId xmlns:a16="http://schemas.microsoft.com/office/drawing/2014/main" id="{985EFA28-570A-F647-B2F7-A43359726B4F}"/>
              </a:ext>
            </a:extLst>
          </p:cNvPr>
          <p:cNvSpPr>
            <a:spLocks noGrp="1"/>
          </p:cNvSpPr>
          <p:nvPr>
            <p:ph type="body" sz="quarter" idx="12"/>
          </p:nvPr>
        </p:nvSpPr>
        <p:spPr>
          <a:xfrm>
            <a:off x="575011" y="2224815"/>
            <a:ext cx="5520989" cy="3658914"/>
          </a:xfrm>
        </p:spPr>
        <p:txBody>
          <a:bodyPr>
            <a:noAutofit/>
          </a:bodyPr>
          <a:lstStyle/>
          <a:p>
            <a:pPr marL="28575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rPr>
              <a:t>In a depth camera, every pixel of an image stores a distance value from this point to some objects in their range</a:t>
            </a:r>
          </a:p>
          <a:p>
            <a:pPr marL="28575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rPr>
              <a:t>The Depth from Stereo camera is used here</a:t>
            </a:r>
          </a:p>
          <a:p>
            <a:pPr marL="28575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rPr>
              <a:t>Principle: </a:t>
            </a:r>
          </a:p>
          <a:p>
            <a:pPr marL="742950" lvl="1"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rPr>
              <a:t>IR Projector sends the signal to the object</a:t>
            </a:r>
          </a:p>
          <a:p>
            <a:pPr marL="742950" lvl="1" indent="-285750">
              <a:buFont typeface="Arial" panose="020B0604020202020204" pitchFamily="34" charset="0"/>
              <a:buChar char="•"/>
            </a:pPr>
            <a:r>
              <a:rPr lang="en-US" sz="1800" dirty="0">
                <a:solidFill>
                  <a:schemeClr val="bg2">
                    <a:lumMod val="10000"/>
                  </a:schemeClr>
                </a:solidFill>
                <a:latin typeface="HSE Sans" panose="02000000000000000000"/>
                <a:ea typeface="Calibri" panose="020F0502020204030204" pitchFamily="34" charset="0"/>
              </a:rPr>
              <a:t>It </a:t>
            </a:r>
            <a:r>
              <a:rPr lang="en-US" sz="1800" dirty="0">
                <a:solidFill>
                  <a:schemeClr val="bg2">
                    <a:lumMod val="10000"/>
                  </a:schemeClr>
                </a:solidFill>
                <a:effectLst/>
                <a:latin typeface="HSE Sans" panose="02000000000000000000"/>
                <a:ea typeface="Calibri" panose="020F0502020204030204" pitchFamily="34" charset="0"/>
              </a:rPr>
              <a:t>is collected by the pair of parallel and similarly directed Depth Sensors (or IR Stereo Cameras)</a:t>
            </a:r>
          </a:p>
          <a:p>
            <a:pPr marL="742950" lvl="1"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rPr>
              <a:t>The difference between the key points on the images collected by these sensors, called disparity, is what helps to find depth</a:t>
            </a:r>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US" dirty="0"/>
              <a:t>Big Data and Information Retrieval School</a:t>
            </a:r>
            <a:endParaRPr lang="ru-RU" dirty="0"/>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r>
              <a:rPr lang="en-US" dirty="0"/>
              <a:t>Localization and Mapping for Mobile Robot</a:t>
            </a:r>
            <a:endParaRPr lang="ru-RU" dirty="0"/>
          </a:p>
        </p:txBody>
      </p:sp>
      <p:sp>
        <p:nvSpPr>
          <p:cNvPr id="12" name="TextBox 11">
            <a:extLst>
              <a:ext uri="{FF2B5EF4-FFF2-40B4-BE49-F238E27FC236}">
                <a16:creationId xmlns:a16="http://schemas.microsoft.com/office/drawing/2014/main" id="{BEDE9D93-E525-7F39-450D-C58106C3267A}"/>
              </a:ext>
            </a:extLst>
          </p:cNvPr>
          <p:cNvSpPr txBox="1"/>
          <p:nvPr/>
        </p:nvSpPr>
        <p:spPr>
          <a:xfrm>
            <a:off x="7021398" y="5620947"/>
            <a:ext cx="4325167" cy="402739"/>
          </a:xfrm>
          <a:prstGeom prst="rect">
            <a:avLst/>
          </a:prstGeom>
          <a:noFill/>
        </p:spPr>
        <p:txBody>
          <a:bodyPr wrap="square" rtlCol="0">
            <a:spAutoFit/>
          </a:bodyPr>
          <a:lstStyle/>
          <a:p>
            <a:pPr algn="ctr"/>
            <a:r>
              <a:rPr lang="en-US" sz="1000" dirty="0">
                <a:effectLst/>
                <a:latin typeface="HSE Sans" panose="02000000000000000000"/>
                <a:ea typeface="Calibri" panose="020F0502020204030204" pitchFamily="34" charset="0"/>
              </a:rPr>
              <a:t>Intel RealSense D435i camera body and location of depth-related elements on it</a:t>
            </a:r>
            <a:endParaRPr lang="en-US" sz="1000" dirty="0">
              <a:latin typeface="HSE Sans" panose="02000000000000000000"/>
            </a:endParaRPr>
          </a:p>
          <a:p>
            <a:pPr algn="ctr">
              <a:lnSpc>
                <a:spcPct val="107000"/>
              </a:lnSpc>
              <a:spcAft>
                <a:spcPts val="800"/>
              </a:spcAft>
            </a:pPr>
            <a:r>
              <a:rPr lang="en-US" sz="1000" dirty="0">
                <a:effectLst/>
                <a:latin typeface="HSE Sans" panose="02000000000000000000"/>
                <a:ea typeface="Calibri" panose="020F0502020204030204" pitchFamily="34" charset="0"/>
                <a:cs typeface="Times New Roman" panose="02020603050405020304" pitchFamily="18" charset="0"/>
              </a:rPr>
              <a:t>Source: </a:t>
            </a:r>
            <a:r>
              <a:rPr lang="en-US" sz="1000" u="sng" dirty="0">
                <a:solidFill>
                  <a:srgbClr val="0563C1"/>
                </a:solidFill>
                <a:effectLst/>
                <a:latin typeface="HSE Sans" panose="02000000000000000000"/>
                <a:ea typeface="Calibri" panose="020F0502020204030204" pitchFamily="34" charset="0"/>
                <a:cs typeface="Times New Roman" panose="02020603050405020304" pitchFamily="18" charset="0"/>
                <a:hlinkClick r:id="rId2"/>
              </a:rPr>
              <a:t>https://medium.com/phygitalism/rgb-d-sensors-devices-430e8782feeb</a:t>
            </a:r>
            <a:endParaRPr lang="ru-RU" sz="10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Рисунок 6" descr="Изображение выглядит как электроника, проектор&#10;&#10;Автоматически созданное описание">
            <a:extLst>
              <a:ext uri="{FF2B5EF4-FFF2-40B4-BE49-F238E27FC236}">
                <a16:creationId xmlns:a16="http://schemas.microsoft.com/office/drawing/2014/main" id="{0B22F18B-5CC5-0AB6-8E01-571EC7E763BE}"/>
              </a:ext>
            </a:extLst>
          </p:cNvPr>
          <p:cNvPicPr>
            <a:picLocks noChangeAspect="1"/>
          </p:cNvPicPr>
          <p:nvPr/>
        </p:nvPicPr>
        <p:blipFill rotWithShape="1">
          <a:blip r:embed="rId3"/>
          <a:srcRect l="7022" r="4973"/>
          <a:stretch/>
        </p:blipFill>
        <p:spPr>
          <a:xfrm>
            <a:off x="6687841" y="1962034"/>
            <a:ext cx="4992283" cy="3658913"/>
          </a:xfrm>
          <a:prstGeom prst="rect">
            <a:avLst/>
          </a:prstGeom>
        </p:spPr>
      </p:pic>
    </p:spTree>
    <p:extLst>
      <p:ext uri="{BB962C8B-B14F-4D97-AF65-F5344CB8AC3E}">
        <p14:creationId xmlns:p14="http://schemas.microsoft.com/office/powerpoint/2010/main" val="37636813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a:xfrm>
            <a:off x="585898" y="1447790"/>
            <a:ext cx="6234002" cy="777025"/>
          </a:xfrm>
        </p:spPr>
        <p:txBody>
          <a:bodyPr/>
          <a:lstStyle/>
          <a:p>
            <a:r>
              <a:rPr lang="en-US" dirty="0"/>
              <a:t>Implementation – Main Algorithm</a:t>
            </a:r>
            <a:endParaRPr lang="ru-RU" dirty="0"/>
          </a:p>
        </p:txBody>
      </p:sp>
      <p:sp>
        <p:nvSpPr>
          <p:cNvPr id="4" name="Текст 3">
            <a:extLst>
              <a:ext uri="{FF2B5EF4-FFF2-40B4-BE49-F238E27FC236}">
                <a16:creationId xmlns:a16="http://schemas.microsoft.com/office/drawing/2014/main" id="{985EFA28-570A-F647-B2F7-A43359726B4F}"/>
              </a:ext>
            </a:extLst>
          </p:cNvPr>
          <p:cNvSpPr>
            <a:spLocks noGrp="1"/>
          </p:cNvSpPr>
          <p:nvPr>
            <p:ph type="body" sz="quarter" idx="12"/>
          </p:nvPr>
        </p:nvSpPr>
        <p:spPr>
          <a:xfrm>
            <a:off x="575011" y="2224815"/>
            <a:ext cx="5520989" cy="3658914"/>
          </a:xfrm>
        </p:spPr>
        <p:txBody>
          <a:bodyPr>
            <a:noAutofit/>
          </a:bodyPr>
          <a:lstStyle/>
          <a:p>
            <a:pPr marL="285750" indent="-285750">
              <a:buFont typeface="Arial" panose="020B0604020202020204" pitchFamily="34" charset="0"/>
              <a:buChar char="•"/>
            </a:pPr>
            <a:r>
              <a:rPr lang="en-US" sz="1800" dirty="0">
                <a:solidFill>
                  <a:schemeClr val="bg2">
                    <a:lumMod val="10000"/>
                  </a:schemeClr>
                </a:solidFill>
                <a:latin typeface="HSE Sans" panose="02000000000000000000"/>
                <a:ea typeface="Calibri" panose="020F0502020204030204" pitchFamily="34" charset="0"/>
              </a:rPr>
              <a:t>The main algorithm is intended to combine ROS and Intel RealSense SDK for best performance of the depth camera inside the ROS system</a:t>
            </a:r>
          </a:p>
          <a:p>
            <a:pPr marL="28575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rPr>
              <a:t>Steps:</a:t>
            </a:r>
          </a:p>
          <a:p>
            <a:pPr marL="800100" lvl="1" indent="-342900">
              <a:buFont typeface="+mj-lt"/>
              <a:buAutoNum type="arabicPeriod"/>
            </a:pPr>
            <a:r>
              <a:rPr lang="en-US" sz="1800" dirty="0">
                <a:solidFill>
                  <a:schemeClr val="bg2">
                    <a:lumMod val="10000"/>
                  </a:schemeClr>
                </a:solidFill>
                <a:effectLst/>
                <a:latin typeface="HSE Sans" panose="02000000000000000000"/>
                <a:ea typeface="Times New Roman" panose="02020603050405020304" pitchFamily="18" charset="0"/>
                <a:cs typeface="Times New Roman" panose="02020603050405020304" pitchFamily="18" charset="0"/>
              </a:rPr>
              <a:t>Create the ROS node and launch topics</a:t>
            </a:r>
            <a:endParaRPr lang="ru-RU" sz="1800" dirty="0">
              <a:solidFill>
                <a:schemeClr val="bg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800100" lvl="1" indent="-342900">
              <a:buFont typeface="+mj-lt"/>
              <a:buAutoNum type="arabicPeriod"/>
            </a:pPr>
            <a:r>
              <a:rPr lang="en-US" sz="1800" dirty="0">
                <a:solidFill>
                  <a:schemeClr val="bg2">
                    <a:lumMod val="10000"/>
                  </a:schemeClr>
                </a:solidFill>
                <a:effectLst/>
                <a:latin typeface="HSE Sans" panose="02000000000000000000"/>
                <a:ea typeface="Times New Roman" panose="02020603050405020304" pitchFamily="18" charset="0"/>
                <a:cs typeface="Times New Roman" panose="02020603050405020304" pitchFamily="18" charset="0"/>
              </a:rPr>
              <a:t>Acquire a depth image from the RealSense D435i camera</a:t>
            </a:r>
            <a:endParaRPr lang="ru-RU" sz="1800" dirty="0">
              <a:solidFill>
                <a:schemeClr val="bg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800100" lvl="1" indent="-342900">
              <a:buFont typeface="+mj-lt"/>
              <a:buAutoNum type="arabicPeriod"/>
            </a:pPr>
            <a:r>
              <a:rPr lang="en-US" sz="1800" dirty="0">
                <a:solidFill>
                  <a:schemeClr val="bg2">
                    <a:lumMod val="10000"/>
                  </a:schemeClr>
                </a:solidFill>
                <a:effectLst/>
                <a:latin typeface="HSE Sans" panose="02000000000000000000"/>
                <a:ea typeface="Times New Roman" panose="02020603050405020304" pitchFamily="18" charset="0"/>
                <a:cs typeface="Times New Roman" panose="02020603050405020304" pitchFamily="18" charset="0"/>
              </a:rPr>
              <a:t>Obtain the OpenCV matrix from depth data</a:t>
            </a:r>
            <a:endParaRPr lang="ru-RU" sz="1800" dirty="0">
              <a:solidFill>
                <a:schemeClr val="bg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800100" lvl="1" indent="-342900">
              <a:buFont typeface="+mj-lt"/>
              <a:buAutoNum type="arabicPeriod"/>
            </a:pPr>
            <a:r>
              <a:rPr lang="en-US" sz="1800" dirty="0">
                <a:solidFill>
                  <a:schemeClr val="bg2">
                    <a:lumMod val="10000"/>
                  </a:schemeClr>
                </a:solidFill>
                <a:effectLst/>
                <a:latin typeface="HSE Sans" panose="02000000000000000000"/>
                <a:ea typeface="Times New Roman" panose="02020603050405020304" pitchFamily="18" charset="0"/>
                <a:cs typeface="Times New Roman" panose="02020603050405020304" pitchFamily="18" charset="0"/>
              </a:rPr>
              <a:t>Convert an OpenCV matrix to a ROS message type using </a:t>
            </a:r>
            <a:r>
              <a:rPr lang="en-US" sz="1800" dirty="0" err="1">
                <a:solidFill>
                  <a:schemeClr val="bg2">
                    <a:lumMod val="10000"/>
                  </a:schemeClr>
                </a:solidFill>
                <a:effectLst/>
                <a:latin typeface="HSE Sans" panose="02000000000000000000"/>
                <a:ea typeface="Times New Roman" panose="02020603050405020304" pitchFamily="18" charset="0"/>
                <a:cs typeface="Times New Roman" panose="02020603050405020304" pitchFamily="18" charset="0"/>
              </a:rPr>
              <a:t>cv_bridge</a:t>
            </a:r>
            <a:endParaRPr lang="ru-RU" sz="1800" dirty="0">
              <a:solidFill>
                <a:schemeClr val="bg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800100" lvl="1" indent="-342900">
              <a:buFont typeface="+mj-lt"/>
              <a:buAutoNum type="arabicPeriod"/>
            </a:pPr>
            <a:r>
              <a:rPr lang="en-US" sz="1800" dirty="0">
                <a:solidFill>
                  <a:schemeClr val="bg2">
                    <a:lumMod val="10000"/>
                  </a:schemeClr>
                </a:solidFill>
                <a:effectLst/>
                <a:latin typeface="HSE Sans" panose="02000000000000000000"/>
                <a:ea typeface="Times New Roman" panose="02020603050405020304" pitchFamily="18" charset="0"/>
                <a:cs typeface="Times New Roman" panose="02020603050405020304" pitchFamily="18" charset="0"/>
              </a:rPr>
              <a:t>Publish the message to the appropriate topic</a:t>
            </a:r>
          </a:p>
          <a:p>
            <a:pPr lvl="1"/>
            <a:endParaRPr lang="en-US" sz="1800" dirty="0">
              <a:solidFill>
                <a:schemeClr val="bg2">
                  <a:lumMod val="10000"/>
                </a:schemeClr>
              </a:solidFill>
              <a:effectLst/>
              <a:latin typeface="HSE Sans" panose="02000000000000000000"/>
              <a:ea typeface="Calibri" panose="020F0502020204030204" pitchFamily="34" charset="0"/>
            </a:endParaRPr>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US" dirty="0"/>
              <a:t>Big Data and Information Retrieval School</a:t>
            </a:r>
            <a:endParaRPr lang="ru-RU" dirty="0"/>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r>
              <a:rPr lang="en-US" dirty="0"/>
              <a:t>Localization and Mapping for Mobile Robot</a:t>
            </a:r>
            <a:endParaRPr lang="ru-RU" dirty="0"/>
          </a:p>
        </p:txBody>
      </p:sp>
      <p:sp>
        <p:nvSpPr>
          <p:cNvPr id="10" name="TextBox 9">
            <a:extLst>
              <a:ext uri="{FF2B5EF4-FFF2-40B4-BE49-F238E27FC236}">
                <a16:creationId xmlns:a16="http://schemas.microsoft.com/office/drawing/2014/main" id="{01EF646B-5288-6B39-BB7F-60AF169140DD}"/>
              </a:ext>
            </a:extLst>
          </p:cNvPr>
          <p:cNvSpPr txBox="1"/>
          <p:nvPr/>
        </p:nvSpPr>
        <p:spPr>
          <a:xfrm>
            <a:off x="6937578" y="5871545"/>
            <a:ext cx="4325167" cy="553998"/>
          </a:xfrm>
          <a:prstGeom prst="rect">
            <a:avLst/>
          </a:prstGeom>
          <a:noFill/>
        </p:spPr>
        <p:txBody>
          <a:bodyPr wrap="square" rtlCol="0">
            <a:spAutoFit/>
          </a:bodyPr>
          <a:lstStyle/>
          <a:p>
            <a:pPr algn="ctr"/>
            <a:r>
              <a:rPr lang="en-US" sz="10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Example of how disparity map is obtained. The farther objects are from the camera, the darker they look.</a:t>
            </a:r>
            <a:endParaRPr lang="en-US" sz="1000" dirty="0">
              <a:solidFill>
                <a:schemeClr val="bg2">
                  <a:lumMod val="10000"/>
                </a:schemeClr>
              </a:solidFill>
              <a:latin typeface="Calibri" panose="020F0502020204030204" pitchFamily="34" charset="0"/>
              <a:ea typeface="Calibri" panose="020F0502020204030204" pitchFamily="34" charset="0"/>
              <a:cs typeface="Times New Roman" panose="02020603050405020304" pitchFamily="18" charset="0"/>
            </a:endParaRPr>
          </a:p>
          <a:p>
            <a:pPr algn="ctr"/>
            <a:r>
              <a:rPr lang="en-US" sz="10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Source: </a:t>
            </a:r>
            <a:r>
              <a:rPr lang="en-US" sz="1000" u="sng"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hlinkClick r:id="rId2">
                  <a:extLst>
                    <a:ext uri="{A12FA001-AC4F-418D-AE19-62706E023703}">
                      <ahyp:hlinkClr xmlns:ahyp="http://schemas.microsoft.com/office/drawing/2018/hyperlinkcolor" val="tx"/>
                    </a:ext>
                  </a:extLst>
                </a:hlinkClick>
              </a:rPr>
              <a:t>https://www.baeldung.com/cs/disparity-map-stereo-vision</a:t>
            </a:r>
            <a:endParaRPr lang="ru-RU" sz="1000" dirty="0">
              <a:solidFill>
                <a:schemeClr val="bg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8" name="Рисунок 7">
            <a:extLst>
              <a:ext uri="{FF2B5EF4-FFF2-40B4-BE49-F238E27FC236}">
                <a16:creationId xmlns:a16="http://schemas.microsoft.com/office/drawing/2014/main" id="{A6725E66-658D-90D4-F69B-6FDAA16A03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2200" y="1836302"/>
            <a:ext cx="5662614" cy="4054928"/>
          </a:xfrm>
          <a:prstGeom prst="rect">
            <a:avLst/>
          </a:prstGeom>
          <a:ln>
            <a:solidFill>
              <a:schemeClr val="tx1"/>
            </a:solidFill>
          </a:ln>
        </p:spPr>
      </p:pic>
    </p:spTree>
    <p:extLst>
      <p:ext uri="{BB962C8B-B14F-4D97-AF65-F5344CB8AC3E}">
        <p14:creationId xmlns:p14="http://schemas.microsoft.com/office/powerpoint/2010/main" val="28670609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a:xfrm>
            <a:off x="585898" y="1447790"/>
            <a:ext cx="6234002" cy="777025"/>
          </a:xfrm>
        </p:spPr>
        <p:txBody>
          <a:bodyPr/>
          <a:lstStyle/>
          <a:p>
            <a:r>
              <a:rPr lang="en-US" dirty="0"/>
              <a:t>Implementation – Launch and Testing</a:t>
            </a:r>
            <a:endParaRPr lang="ru-RU" dirty="0"/>
          </a:p>
        </p:txBody>
      </p:sp>
      <p:sp>
        <p:nvSpPr>
          <p:cNvPr id="4" name="Текст 3">
            <a:extLst>
              <a:ext uri="{FF2B5EF4-FFF2-40B4-BE49-F238E27FC236}">
                <a16:creationId xmlns:a16="http://schemas.microsoft.com/office/drawing/2014/main" id="{985EFA28-570A-F647-B2F7-A43359726B4F}"/>
              </a:ext>
            </a:extLst>
          </p:cNvPr>
          <p:cNvSpPr>
            <a:spLocks noGrp="1"/>
          </p:cNvSpPr>
          <p:nvPr>
            <p:ph type="body" sz="quarter" idx="12"/>
          </p:nvPr>
        </p:nvSpPr>
        <p:spPr>
          <a:xfrm>
            <a:off x="575011" y="2224815"/>
            <a:ext cx="5383829" cy="3658914"/>
          </a:xfrm>
        </p:spPr>
        <p:txBody>
          <a:bodyPr>
            <a:noAutofit/>
          </a:bodyPr>
          <a:lstStyle/>
          <a:p>
            <a:pPr marL="285750" indent="-285750">
              <a:buFont typeface="Arial" panose="020B0604020202020204" pitchFamily="34" charset="0"/>
              <a:buChar char="•"/>
            </a:pPr>
            <a:r>
              <a:rPr lang="en-US" sz="1800" dirty="0">
                <a:solidFill>
                  <a:schemeClr val="bg2">
                    <a:lumMod val="10000"/>
                  </a:schemeClr>
                </a:solidFill>
                <a:latin typeface="HSE Sans" panose="02000000000000000000"/>
                <a:ea typeface="Calibri" panose="020F0502020204030204" pitchFamily="34" charset="0"/>
              </a:rPr>
              <a:t>The algorithm is implemented in the C++ language and requires additional files to be built: CmakeLists.txt and package.xml</a:t>
            </a:r>
          </a:p>
          <a:p>
            <a:pPr marL="285750" indent="-285750">
              <a:buFont typeface="Arial" panose="020B0604020202020204" pitchFamily="34" charset="0"/>
              <a:buChar char="•"/>
            </a:pPr>
            <a:r>
              <a:rPr lang="en-US" sz="1800" dirty="0">
                <a:solidFill>
                  <a:schemeClr val="bg2">
                    <a:lumMod val="10000"/>
                  </a:schemeClr>
                </a:solidFill>
                <a:latin typeface="HSE Sans" panose="02000000000000000000"/>
                <a:ea typeface="Calibri" panose="020F0502020204030204" pitchFamily="34" charset="0"/>
              </a:rPr>
              <a:t>The package is built using </a:t>
            </a:r>
            <a:r>
              <a:rPr lang="en-US" sz="1800" b="1" dirty="0" err="1">
                <a:solidFill>
                  <a:schemeClr val="bg2">
                    <a:lumMod val="10000"/>
                  </a:schemeClr>
                </a:solidFill>
                <a:latin typeface="HSE Sans" panose="02000000000000000000"/>
                <a:ea typeface="Calibri" panose="020F0502020204030204" pitchFamily="34" charset="0"/>
              </a:rPr>
              <a:t>colcon</a:t>
            </a:r>
            <a:r>
              <a:rPr lang="en-US" sz="1800" dirty="0">
                <a:solidFill>
                  <a:schemeClr val="bg2">
                    <a:lumMod val="10000"/>
                  </a:schemeClr>
                </a:solidFill>
                <a:latin typeface="HSE Sans" panose="02000000000000000000"/>
                <a:ea typeface="Calibri" panose="020F0502020204030204" pitchFamily="34" charset="0"/>
              </a:rPr>
              <a:t> - </a:t>
            </a:r>
            <a:r>
              <a:rPr lang="en-US" sz="1800" dirty="0">
                <a:solidFill>
                  <a:schemeClr val="bg2">
                    <a:lumMod val="10000"/>
                  </a:schemeClr>
                </a:solidFill>
                <a:effectLst/>
                <a:latin typeface="HSE Sans" panose="02000000000000000000"/>
                <a:ea typeface="Calibri" panose="020F0502020204030204" pitchFamily="34" charset="0"/>
              </a:rPr>
              <a:t>unified build tool that combines several ROS build tools in one</a:t>
            </a:r>
            <a:endParaRPr lang="en-US" sz="1800" dirty="0">
              <a:solidFill>
                <a:schemeClr val="bg2">
                  <a:lumMod val="10000"/>
                </a:schemeClr>
              </a:solidFill>
              <a:latin typeface="HSE Sans" panose="02000000000000000000"/>
              <a:ea typeface="Calibri" panose="020F0502020204030204" pitchFamily="34" charset="0"/>
            </a:endParaRPr>
          </a:p>
          <a:p>
            <a:pPr marL="285750" indent="-285750">
              <a:buFont typeface="Arial" panose="020B0604020202020204" pitchFamily="34" charset="0"/>
              <a:buChar char="•"/>
            </a:pPr>
            <a:r>
              <a:rPr lang="en-US" sz="1800" dirty="0">
                <a:solidFill>
                  <a:schemeClr val="bg2">
                    <a:lumMod val="10000"/>
                  </a:schemeClr>
                </a:solidFill>
                <a:latin typeface="HSE Sans" panose="02000000000000000000"/>
                <a:ea typeface="Calibri" panose="020F0502020204030204" pitchFamily="34" charset="0"/>
              </a:rPr>
              <a:t>It is required to run </a:t>
            </a:r>
            <a:r>
              <a:rPr lang="en-US" sz="1800" dirty="0" err="1">
                <a:solidFill>
                  <a:schemeClr val="bg2">
                    <a:lumMod val="10000"/>
                  </a:schemeClr>
                </a:solidFill>
                <a:latin typeface="HSE Sans" panose="02000000000000000000"/>
                <a:ea typeface="Calibri" panose="020F0502020204030204" pitchFamily="34" charset="0"/>
              </a:rPr>
              <a:t>rosbridge_suite</a:t>
            </a:r>
            <a:r>
              <a:rPr lang="en-US" sz="1800" dirty="0">
                <a:solidFill>
                  <a:schemeClr val="bg2">
                    <a:lumMod val="10000"/>
                  </a:schemeClr>
                </a:solidFill>
                <a:latin typeface="HSE Sans" panose="02000000000000000000"/>
                <a:ea typeface="Calibri" panose="020F0502020204030204" pitchFamily="34" charset="0"/>
              </a:rPr>
              <a:t> to connect the ROS server with Foxglove Studio</a:t>
            </a:r>
          </a:p>
          <a:p>
            <a:pPr marL="285750" indent="-285750">
              <a:buFont typeface="Arial" panose="020B0604020202020204" pitchFamily="34" charset="0"/>
              <a:buChar char="•"/>
            </a:pPr>
            <a:r>
              <a:rPr lang="en-US" sz="1800" dirty="0">
                <a:solidFill>
                  <a:schemeClr val="bg2">
                    <a:lumMod val="10000"/>
                  </a:schemeClr>
                </a:solidFill>
                <a:latin typeface="HSE Sans" panose="02000000000000000000"/>
                <a:ea typeface="Calibri" panose="020F0502020204030204" pitchFamily="34" charset="0"/>
              </a:rPr>
              <a:t>Now, the main algorithm can be run, working simultaneously with </a:t>
            </a:r>
            <a:r>
              <a:rPr lang="en-US" sz="1800" dirty="0" err="1">
                <a:solidFill>
                  <a:schemeClr val="bg2">
                    <a:lumMod val="10000"/>
                  </a:schemeClr>
                </a:solidFill>
                <a:latin typeface="HSE Sans" panose="02000000000000000000"/>
                <a:ea typeface="Calibri" panose="020F0502020204030204" pitchFamily="34" charset="0"/>
              </a:rPr>
              <a:t>rosbridge</a:t>
            </a:r>
            <a:r>
              <a:rPr lang="en-US" sz="1800" dirty="0">
                <a:solidFill>
                  <a:schemeClr val="bg2">
                    <a:lumMod val="10000"/>
                  </a:schemeClr>
                </a:solidFill>
                <a:latin typeface="HSE Sans" panose="02000000000000000000"/>
                <a:ea typeface="Calibri" panose="020F0502020204030204" pitchFamily="34" charset="0"/>
              </a:rPr>
              <a:t> to share topics</a:t>
            </a:r>
          </a:p>
          <a:p>
            <a:pPr marL="285750" indent="-285750">
              <a:buFont typeface="Arial" panose="020B0604020202020204" pitchFamily="34" charset="0"/>
              <a:buChar char="•"/>
            </a:pPr>
            <a:r>
              <a:rPr lang="en-US" sz="1800" dirty="0">
                <a:solidFill>
                  <a:schemeClr val="bg2">
                    <a:lumMod val="10000"/>
                  </a:schemeClr>
                </a:solidFill>
                <a:latin typeface="HSE Sans" panose="02000000000000000000"/>
                <a:ea typeface="Calibri" panose="020F0502020204030204" pitchFamily="34" charset="0"/>
              </a:rPr>
              <a:t>In Foxglove studio, after connecting through </a:t>
            </a:r>
            <a:r>
              <a:rPr lang="en-US" sz="1800" dirty="0" err="1">
                <a:solidFill>
                  <a:schemeClr val="bg2">
                    <a:lumMod val="10000"/>
                  </a:schemeClr>
                </a:solidFill>
                <a:latin typeface="HSE Sans" panose="02000000000000000000"/>
                <a:ea typeface="Calibri" panose="020F0502020204030204" pitchFamily="34" charset="0"/>
              </a:rPr>
              <a:t>rosbridge</a:t>
            </a:r>
            <a:r>
              <a:rPr lang="en-US" sz="1800" dirty="0">
                <a:solidFill>
                  <a:schemeClr val="bg2">
                    <a:lumMod val="10000"/>
                  </a:schemeClr>
                </a:solidFill>
                <a:latin typeface="HSE Sans" panose="02000000000000000000"/>
                <a:ea typeface="Calibri" panose="020F0502020204030204" pitchFamily="34" charset="0"/>
              </a:rPr>
              <a:t>, we can see the algorithm result – a topic containing a depth image and information about it</a:t>
            </a:r>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US" dirty="0"/>
              <a:t>Big Data and Information Retrieval School</a:t>
            </a:r>
            <a:endParaRPr lang="ru-RU" dirty="0"/>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r>
              <a:rPr lang="en-US" dirty="0"/>
              <a:t>Localization and Mapping for Mobile Robot</a:t>
            </a:r>
            <a:endParaRPr lang="ru-RU" dirty="0"/>
          </a:p>
        </p:txBody>
      </p:sp>
      <p:sp>
        <p:nvSpPr>
          <p:cNvPr id="10" name="TextBox 9">
            <a:extLst>
              <a:ext uri="{FF2B5EF4-FFF2-40B4-BE49-F238E27FC236}">
                <a16:creationId xmlns:a16="http://schemas.microsoft.com/office/drawing/2014/main" id="{01EF646B-5288-6B39-BB7F-60AF169140DD}"/>
              </a:ext>
            </a:extLst>
          </p:cNvPr>
          <p:cNvSpPr txBox="1"/>
          <p:nvPr/>
        </p:nvSpPr>
        <p:spPr>
          <a:xfrm>
            <a:off x="6434139" y="5410210"/>
            <a:ext cx="5182850" cy="707886"/>
          </a:xfrm>
          <a:prstGeom prst="rect">
            <a:avLst/>
          </a:prstGeom>
          <a:noFill/>
        </p:spPr>
        <p:txBody>
          <a:bodyPr wrap="square" rtlCol="0">
            <a:spAutoFit/>
          </a:bodyPr>
          <a:lstStyle/>
          <a:p>
            <a:pPr algn="ctr"/>
            <a:r>
              <a:rPr lang="en-US" sz="10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The result of algorithm – depth image</a:t>
            </a:r>
            <a:r>
              <a:rPr lang="en-US" sz="1000" dirty="0">
                <a:solidFill>
                  <a:schemeClr val="bg2">
                    <a:lumMod val="10000"/>
                  </a:schemeClr>
                </a:solidFill>
                <a:latin typeface="HSE Sans" panose="02000000000000000000"/>
                <a:ea typeface="Calibri" panose="020F0502020204030204" pitchFamily="34" charset="0"/>
                <a:cs typeface="Times New Roman" panose="02020603050405020304" pitchFamily="18" charset="0"/>
              </a:rPr>
              <a:t>;</a:t>
            </a:r>
            <a:r>
              <a:rPr lang="en-US" sz="10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 </a:t>
            </a:r>
            <a:r>
              <a:rPr lang="en-US" sz="1000" dirty="0">
                <a:solidFill>
                  <a:schemeClr val="bg2">
                    <a:lumMod val="10000"/>
                  </a:schemeClr>
                </a:solidFill>
                <a:latin typeface="HSE Sans" panose="02000000000000000000"/>
                <a:ea typeface="Calibri" panose="020F0502020204030204" pitchFamily="34" charset="0"/>
                <a:cs typeface="Times New Roman" panose="02020603050405020304" pitchFamily="18" charset="0"/>
              </a:rPr>
              <a:t>c</a:t>
            </a:r>
            <a:r>
              <a:rPr lang="en-US" sz="1000" dirty="0">
                <a:solidFill>
                  <a:schemeClr val="bg2">
                    <a:lumMod val="10000"/>
                  </a:schemeClr>
                </a:solidFill>
                <a:effectLst/>
                <a:latin typeface="HSE Sans" panose="02000000000000000000"/>
                <a:ea typeface="Calibri" panose="020F0502020204030204" pitchFamily="34" charset="0"/>
              </a:rPr>
              <a:t>loser objects are colored in blue, and change according to the color circle, finishing at dark purple at the farthest point; information about the image on the left side</a:t>
            </a:r>
            <a:endParaRPr lang="en-US" sz="10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endParaRPr>
          </a:p>
          <a:p>
            <a:pPr algn="ctr"/>
            <a:r>
              <a:rPr lang="en-US" sz="1000" dirty="0">
                <a:solidFill>
                  <a:schemeClr val="bg2">
                    <a:lumMod val="10000"/>
                  </a:schemeClr>
                </a:solidFill>
                <a:latin typeface="HSE Sans" panose="02000000000000000000"/>
                <a:ea typeface="Calibri" panose="020F0502020204030204" pitchFamily="34" charset="0"/>
                <a:cs typeface="Times New Roman" panose="02020603050405020304" pitchFamily="18" charset="0"/>
              </a:rPr>
              <a:t>Source: my screenshot</a:t>
            </a:r>
            <a:endParaRPr lang="ru-RU" sz="1000" dirty="0">
              <a:solidFill>
                <a:schemeClr val="bg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5" name="Рисунок 14" descr="Изображение выглядит как текст, внутренний, экран, изображение&#10;&#10;Автоматически созданное описание">
            <a:extLst>
              <a:ext uri="{FF2B5EF4-FFF2-40B4-BE49-F238E27FC236}">
                <a16:creationId xmlns:a16="http://schemas.microsoft.com/office/drawing/2014/main" id="{09A664BC-962C-CC3A-9568-BFA0C95490E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9832"/>
          <a:stretch/>
        </p:blipFill>
        <p:spPr>
          <a:xfrm>
            <a:off x="6171250" y="2305538"/>
            <a:ext cx="5610225" cy="3104672"/>
          </a:xfrm>
          <a:prstGeom prst="rect">
            <a:avLst/>
          </a:prstGeom>
        </p:spPr>
      </p:pic>
    </p:spTree>
    <p:extLst>
      <p:ext uri="{BB962C8B-B14F-4D97-AF65-F5344CB8AC3E}">
        <p14:creationId xmlns:p14="http://schemas.microsoft.com/office/powerpoint/2010/main" val="10311676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a:xfrm>
            <a:off x="585898" y="1447790"/>
            <a:ext cx="6127322" cy="777025"/>
          </a:xfrm>
        </p:spPr>
        <p:txBody>
          <a:bodyPr/>
          <a:lstStyle/>
          <a:p>
            <a:r>
              <a:rPr lang="en-US" dirty="0"/>
              <a:t>Implementation – Additional Feature: Compression</a:t>
            </a:r>
            <a:endParaRPr lang="ru-RU" dirty="0"/>
          </a:p>
        </p:txBody>
      </p:sp>
      <p:sp>
        <p:nvSpPr>
          <p:cNvPr id="4" name="Текст 3">
            <a:extLst>
              <a:ext uri="{FF2B5EF4-FFF2-40B4-BE49-F238E27FC236}">
                <a16:creationId xmlns:a16="http://schemas.microsoft.com/office/drawing/2014/main" id="{985EFA28-570A-F647-B2F7-A43359726B4F}"/>
              </a:ext>
            </a:extLst>
          </p:cNvPr>
          <p:cNvSpPr>
            <a:spLocks noGrp="1"/>
          </p:cNvSpPr>
          <p:nvPr>
            <p:ph type="body" sz="quarter" idx="12"/>
          </p:nvPr>
        </p:nvSpPr>
        <p:spPr>
          <a:xfrm>
            <a:off x="575011" y="2224815"/>
            <a:ext cx="5383829" cy="3658914"/>
          </a:xfrm>
        </p:spPr>
        <p:txBody>
          <a:bodyPr>
            <a:noAutofit/>
          </a:bodyPr>
          <a:lstStyle/>
          <a:p>
            <a:pPr marL="285750" indent="-285750">
              <a:buFont typeface="Arial" panose="020B0604020202020204" pitchFamily="34" charset="0"/>
              <a:buChar char="•"/>
            </a:pPr>
            <a:r>
              <a:rPr lang="en-US" sz="1800" dirty="0">
                <a:solidFill>
                  <a:schemeClr val="bg2">
                    <a:lumMod val="10000"/>
                  </a:schemeClr>
                </a:solidFill>
                <a:latin typeface="HSE Sans" panose="02000000000000000000"/>
                <a:ea typeface="Calibri" panose="020F0502020204030204" pitchFamily="34" charset="0"/>
              </a:rPr>
              <a:t>The main algorithm is optimized using image compression, which decreases the CPU load</a:t>
            </a:r>
          </a:p>
          <a:p>
            <a:pPr marL="285750" indent="-285750">
              <a:buFont typeface="Arial" panose="020B0604020202020204" pitchFamily="34" charset="0"/>
              <a:buChar char="•"/>
            </a:pPr>
            <a:r>
              <a:rPr lang="en-US" sz="1800" dirty="0">
                <a:solidFill>
                  <a:schemeClr val="bg2">
                    <a:lumMod val="10000"/>
                  </a:schemeClr>
                </a:solidFill>
                <a:latin typeface="HSE Sans" panose="02000000000000000000"/>
                <a:ea typeface="Calibri" panose="020F0502020204030204" pitchFamily="34" charset="0"/>
              </a:rPr>
              <a:t>Important for further work of the algorithm on self-driving car robot</a:t>
            </a:r>
          </a:p>
          <a:p>
            <a:pPr marL="285750" indent="-285750">
              <a:buFont typeface="Arial" panose="020B0604020202020204" pitchFamily="34" charset="0"/>
              <a:buChar char="•"/>
            </a:pPr>
            <a:r>
              <a:rPr lang="en-US" sz="1800" dirty="0">
                <a:solidFill>
                  <a:schemeClr val="bg2">
                    <a:lumMod val="10000"/>
                  </a:schemeClr>
                </a:solidFill>
                <a:latin typeface="HSE Sans" panose="02000000000000000000"/>
                <a:ea typeface="Calibri" panose="020F0502020204030204" pitchFamily="34" charset="0"/>
              </a:rPr>
              <a:t>The chosen compression method – JPEG</a:t>
            </a:r>
          </a:p>
          <a:p>
            <a:pPr marL="285750" indent="-285750">
              <a:buFont typeface="Arial" panose="020B0604020202020204" pitchFamily="34" charset="0"/>
              <a:buChar char="•"/>
            </a:pPr>
            <a:r>
              <a:rPr lang="en-US" sz="1800" dirty="0">
                <a:solidFill>
                  <a:schemeClr val="bg2">
                    <a:lumMod val="10000"/>
                  </a:schemeClr>
                </a:solidFill>
                <a:latin typeface="HSE Sans" panose="02000000000000000000"/>
                <a:ea typeface="Calibri" panose="020F0502020204030204" pitchFamily="34" charset="0"/>
              </a:rPr>
              <a:t>Compression is performed with the help of </a:t>
            </a:r>
            <a:r>
              <a:rPr lang="en-US" sz="1800" dirty="0" err="1">
                <a:solidFill>
                  <a:schemeClr val="bg2">
                    <a:lumMod val="10000"/>
                  </a:schemeClr>
                </a:solidFill>
                <a:latin typeface="HSE Sans" panose="02000000000000000000"/>
                <a:ea typeface="Calibri" panose="020F0502020204030204" pitchFamily="34" charset="0"/>
              </a:rPr>
              <a:t>cv_bridge</a:t>
            </a:r>
            <a:r>
              <a:rPr lang="en-US" sz="1800" dirty="0">
                <a:solidFill>
                  <a:schemeClr val="bg2">
                    <a:lumMod val="10000"/>
                  </a:schemeClr>
                </a:solidFill>
                <a:latin typeface="HSE Sans" panose="02000000000000000000"/>
                <a:ea typeface="Calibri" panose="020F0502020204030204" pitchFamily="34" charset="0"/>
              </a:rPr>
              <a:t> library functions</a:t>
            </a:r>
          </a:p>
          <a:p>
            <a:pPr marL="285750" indent="-285750">
              <a:buFont typeface="Arial" panose="020B0604020202020204" pitchFamily="34" charset="0"/>
              <a:buChar char="•"/>
            </a:pPr>
            <a:r>
              <a:rPr lang="en-US" sz="1800" dirty="0">
                <a:solidFill>
                  <a:schemeClr val="bg2">
                    <a:lumMod val="10000"/>
                  </a:schemeClr>
                </a:solidFill>
                <a:latin typeface="HSE Sans" panose="02000000000000000000"/>
                <a:ea typeface="Calibri" panose="020F0502020204030204" pitchFamily="34" charset="0"/>
              </a:rPr>
              <a:t>Other things being equal, compressed depth image is posted into its own topic and is seen separately from original image in Foxglove studio with all relevant information about it</a:t>
            </a:r>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US" dirty="0"/>
              <a:t>Big Data and Information Retrieval School</a:t>
            </a:r>
            <a:endParaRPr lang="ru-RU" dirty="0"/>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r>
              <a:rPr lang="en-US" dirty="0"/>
              <a:t>Localization and Mapping for Mobile Robot</a:t>
            </a:r>
            <a:endParaRPr lang="ru-RU" dirty="0"/>
          </a:p>
        </p:txBody>
      </p:sp>
      <p:sp>
        <p:nvSpPr>
          <p:cNvPr id="10" name="TextBox 9">
            <a:extLst>
              <a:ext uri="{FF2B5EF4-FFF2-40B4-BE49-F238E27FC236}">
                <a16:creationId xmlns:a16="http://schemas.microsoft.com/office/drawing/2014/main" id="{01EF646B-5288-6B39-BB7F-60AF169140DD}"/>
              </a:ext>
            </a:extLst>
          </p:cNvPr>
          <p:cNvSpPr txBox="1"/>
          <p:nvPr/>
        </p:nvSpPr>
        <p:spPr>
          <a:xfrm>
            <a:off x="6410326" y="5400934"/>
            <a:ext cx="5206664" cy="707886"/>
          </a:xfrm>
          <a:prstGeom prst="rect">
            <a:avLst/>
          </a:prstGeom>
          <a:noFill/>
        </p:spPr>
        <p:txBody>
          <a:bodyPr wrap="square" rtlCol="0">
            <a:spAutoFit/>
          </a:bodyPr>
          <a:lstStyle/>
          <a:p>
            <a:pPr algn="ctr"/>
            <a:r>
              <a:rPr lang="en-US" sz="10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The result of algorithm – compressed depth image</a:t>
            </a:r>
            <a:r>
              <a:rPr lang="en-US" sz="1000" dirty="0">
                <a:solidFill>
                  <a:schemeClr val="bg2">
                    <a:lumMod val="10000"/>
                  </a:schemeClr>
                </a:solidFill>
                <a:latin typeface="HSE Sans" panose="02000000000000000000"/>
                <a:ea typeface="Calibri" panose="020F0502020204030204" pitchFamily="34" charset="0"/>
                <a:cs typeface="Times New Roman" panose="02020603050405020304" pitchFamily="18" charset="0"/>
              </a:rPr>
              <a:t>;</a:t>
            </a:r>
            <a:r>
              <a:rPr lang="en-US" sz="10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 </a:t>
            </a:r>
            <a:r>
              <a:rPr lang="en-US" sz="1000" dirty="0">
                <a:solidFill>
                  <a:schemeClr val="bg2">
                    <a:lumMod val="10000"/>
                  </a:schemeClr>
                </a:solidFill>
                <a:latin typeface="HSE Sans" panose="02000000000000000000"/>
                <a:ea typeface="Calibri" panose="020F0502020204030204" pitchFamily="34" charset="0"/>
                <a:cs typeface="Times New Roman" panose="02020603050405020304" pitchFamily="18" charset="0"/>
              </a:rPr>
              <a:t>c</a:t>
            </a:r>
            <a:r>
              <a:rPr lang="en-US" sz="1000" dirty="0">
                <a:solidFill>
                  <a:schemeClr val="bg2">
                    <a:lumMod val="10000"/>
                  </a:schemeClr>
                </a:solidFill>
                <a:effectLst/>
                <a:latin typeface="HSE Sans" panose="02000000000000000000"/>
                <a:ea typeface="Calibri" panose="020F0502020204030204" pitchFamily="34" charset="0"/>
              </a:rPr>
              <a:t>loser objects are colored in blue, and change according to the color circle, finishing at dark purple at the farthest point</a:t>
            </a:r>
            <a:r>
              <a:rPr lang="en-US" sz="1000" dirty="0">
                <a:solidFill>
                  <a:schemeClr val="bg2">
                    <a:lumMod val="10000"/>
                  </a:schemeClr>
                </a:solidFill>
                <a:latin typeface="HSE Sans" panose="02000000000000000000"/>
                <a:ea typeface="Calibri" panose="020F0502020204030204" pitchFamily="34" charset="0"/>
              </a:rPr>
              <a:t>; </a:t>
            </a:r>
            <a:r>
              <a:rPr lang="en-US" sz="1000" dirty="0">
                <a:solidFill>
                  <a:schemeClr val="bg2">
                    <a:lumMod val="10000"/>
                  </a:schemeClr>
                </a:solidFill>
                <a:effectLst/>
                <a:latin typeface="HSE Sans" panose="02000000000000000000"/>
                <a:ea typeface="Calibri" panose="020F0502020204030204" pitchFamily="34" charset="0"/>
              </a:rPr>
              <a:t>information about the image on the left side</a:t>
            </a:r>
            <a:endParaRPr lang="en-US" sz="10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endParaRPr>
          </a:p>
          <a:p>
            <a:pPr algn="ctr"/>
            <a:r>
              <a:rPr lang="en-US" sz="1000" dirty="0">
                <a:solidFill>
                  <a:schemeClr val="bg2">
                    <a:lumMod val="10000"/>
                  </a:schemeClr>
                </a:solidFill>
                <a:latin typeface="HSE Sans" panose="02000000000000000000"/>
                <a:ea typeface="Calibri" panose="020F0502020204030204" pitchFamily="34" charset="0"/>
                <a:cs typeface="Times New Roman" panose="02020603050405020304" pitchFamily="18" charset="0"/>
              </a:rPr>
              <a:t>Source: my screenshot</a:t>
            </a:r>
            <a:endParaRPr lang="ru-RU" sz="1000" dirty="0">
              <a:solidFill>
                <a:schemeClr val="bg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1" name="Рисунок 10" descr="Изображение выглядит как текст, изображение&#10;&#10;Автоматически созданное описание">
            <a:extLst>
              <a:ext uri="{FF2B5EF4-FFF2-40B4-BE49-F238E27FC236}">
                <a16:creationId xmlns:a16="http://schemas.microsoft.com/office/drawing/2014/main" id="{7996489C-8D41-635A-DE79-78B8EDC69CC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5992"/>
          <a:stretch/>
        </p:blipFill>
        <p:spPr>
          <a:xfrm>
            <a:off x="6233162" y="1922790"/>
            <a:ext cx="5584483" cy="3487420"/>
          </a:xfrm>
          <a:prstGeom prst="rect">
            <a:avLst/>
          </a:prstGeom>
        </p:spPr>
      </p:pic>
    </p:spTree>
    <p:extLst>
      <p:ext uri="{BB962C8B-B14F-4D97-AF65-F5344CB8AC3E}">
        <p14:creationId xmlns:p14="http://schemas.microsoft.com/office/powerpoint/2010/main" val="1682333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US" dirty="0"/>
              <a:t>Big Data and Information Retrieval School</a:t>
            </a:r>
            <a:endParaRPr lang="ru-RU" dirty="0"/>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r>
              <a:rPr lang="en-US" dirty="0"/>
              <a:t>Localization and Mapping for Mobile Robot</a:t>
            </a:r>
            <a:endParaRPr lang="ru-RU" dirty="0"/>
          </a:p>
        </p:txBody>
      </p:sp>
      <p:sp>
        <p:nvSpPr>
          <p:cNvPr id="11" name="Заголовок 10">
            <a:extLst>
              <a:ext uri="{FF2B5EF4-FFF2-40B4-BE49-F238E27FC236}">
                <a16:creationId xmlns:a16="http://schemas.microsoft.com/office/drawing/2014/main" id="{41807CBD-0869-01DF-D007-4C2034195195}"/>
              </a:ext>
            </a:extLst>
          </p:cNvPr>
          <p:cNvSpPr>
            <a:spLocks noGrp="1"/>
          </p:cNvSpPr>
          <p:nvPr>
            <p:ph type="title"/>
          </p:nvPr>
        </p:nvSpPr>
        <p:spPr>
          <a:xfrm>
            <a:off x="3798212" y="3429000"/>
            <a:ext cx="4595575" cy="777025"/>
          </a:xfrm>
        </p:spPr>
        <p:txBody>
          <a:bodyPr>
            <a:normAutofit fontScale="90000"/>
          </a:bodyPr>
          <a:lstStyle/>
          <a:p>
            <a:r>
              <a:rPr lang="en-US" sz="3000" dirty="0"/>
              <a:t>Time to see the algorithm in use!</a:t>
            </a:r>
            <a:endParaRPr lang="ru-RU" sz="3000" dirty="0"/>
          </a:p>
        </p:txBody>
      </p:sp>
    </p:spTree>
    <p:extLst>
      <p:ext uri="{BB962C8B-B14F-4D97-AF65-F5344CB8AC3E}">
        <p14:creationId xmlns:p14="http://schemas.microsoft.com/office/powerpoint/2010/main" val="23521355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a:xfrm>
            <a:off x="585898" y="1447790"/>
            <a:ext cx="6127322" cy="777025"/>
          </a:xfrm>
        </p:spPr>
        <p:txBody>
          <a:bodyPr/>
          <a:lstStyle/>
          <a:p>
            <a:r>
              <a:rPr lang="en-US" dirty="0"/>
              <a:t>Main results and conclusions</a:t>
            </a:r>
            <a:endParaRPr lang="ru-RU" dirty="0"/>
          </a:p>
        </p:txBody>
      </p:sp>
      <p:sp>
        <p:nvSpPr>
          <p:cNvPr id="4" name="Текст 3">
            <a:extLst>
              <a:ext uri="{FF2B5EF4-FFF2-40B4-BE49-F238E27FC236}">
                <a16:creationId xmlns:a16="http://schemas.microsoft.com/office/drawing/2014/main" id="{985EFA28-570A-F647-B2F7-A43359726B4F}"/>
              </a:ext>
            </a:extLst>
          </p:cNvPr>
          <p:cNvSpPr>
            <a:spLocks noGrp="1"/>
          </p:cNvSpPr>
          <p:nvPr>
            <p:ph type="body" sz="quarter" idx="12"/>
          </p:nvPr>
        </p:nvSpPr>
        <p:spPr>
          <a:xfrm>
            <a:off x="575011" y="2224815"/>
            <a:ext cx="11031091" cy="3658914"/>
          </a:xfrm>
        </p:spPr>
        <p:txBody>
          <a:bodyPr>
            <a:noAutofit/>
          </a:bodyPr>
          <a:lstStyle/>
          <a:p>
            <a:pPr marL="28575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rPr>
              <a:t>The initially stated goal was achieved completely as required; an additional compression algorithm was implemented</a:t>
            </a:r>
          </a:p>
          <a:p>
            <a:pPr marL="742950" lvl="1" indent="-285750">
              <a:buFont typeface="Arial" panose="020B0604020202020204" pitchFamily="34" charset="0"/>
              <a:buChar char="•"/>
            </a:pPr>
            <a:r>
              <a:rPr lang="en-US" sz="1800" dirty="0">
                <a:solidFill>
                  <a:schemeClr val="bg2">
                    <a:lumMod val="10000"/>
                  </a:schemeClr>
                </a:solidFill>
                <a:latin typeface="HSE Sans" panose="02000000000000000000"/>
                <a:ea typeface="Calibri" panose="020F0502020204030204" pitchFamily="34" charset="0"/>
              </a:rPr>
              <a:t>Compression showed good performance: image size reduced without visible quality loss</a:t>
            </a:r>
            <a:endParaRPr lang="en-US" sz="1800" dirty="0">
              <a:solidFill>
                <a:schemeClr val="bg2">
                  <a:lumMod val="10000"/>
                </a:schemeClr>
              </a:solidFill>
              <a:effectLst/>
              <a:latin typeface="HSE Sans" panose="02000000000000000000"/>
              <a:ea typeface="Calibri" panose="020F0502020204030204" pitchFamily="34" charset="0"/>
            </a:endParaRPr>
          </a:p>
          <a:p>
            <a:pPr marL="285750" indent="-285750">
              <a:buFont typeface="Arial" panose="020B0604020202020204" pitchFamily="34" charset="0"/>
              <a:buChar char="•"/>
            </a:pPr>
            <a:r>
              <a:rPr lang="en-US" sz="1800" dirty="0">
                <a:solidFill>
                  <a:schemeClr val="bg2">
                    <a:lumMod val="10000"/>
                  </a:schemeClr>
                </a:solidFill>
                <a:latin typeface="HSE Sans" panose="02000000000000000000"/>
                <a:ea typeface="Calibri" panose="020F0502020204030204" pitchFamily="34" charset="0"/>
              </a:rPr>
              <a:t>Practically significant work: part of the self-driving car robot algorithms rely on this project</a:t>
            </a:r>
          </a:p>
          <a:p>
            <a:pPr marL="285750" indent="-285750">
              <a:buFont typeface="Arial" panose="020B0604020202020204" pitchFamily="34" charset="0"/>
              <a:buChar char="•"/>
            </a:pPr>
            <a:r>
              <a:rPr lang="en-US" sz="1800" dirty="0">
                <a:solidFill>
                  <a:schemeClr val="bg2">
                    <a:lumMod val="10000"/>
                  </a:schemeClr>
                </a:solidFill>
                <a:latin typeface="HSE Sans" panose="02000000000000000000"/>
                <a:ea typeface="Calibri" panose="020F0502020204030204" pitchFamily="34" charset="0"/>
              </a:rPr>
              <a:t>G</a:t>
            </a:r>
            <a:r>
              <a:rPr lang="en-US" sz="1800" dirty="0">
                <a:solidFill>
                  <a:schemeClr val="bg2">
                    <a:lumMod val="10000"/>
                  </a:schemeClr>
                </a:solidFill>
                <a:effectLst/>
                <a:latin typeface="HSE Sans" panose="02000000000000000000"/>
                <a:ea typeface="Calibri" panose="020F0502020204030204" pitchFamily="34" charset="0"/>
              </a:rPr>
              <a:t>ot a chance to work with camera structure and computer vision algorithms, in which I am largely interested</a:t>
            </a:r>
          </a:p>
          <a:p>
            <a:pPr marL="28575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rPr>
              <a:t>Plenty of</a:t>
            </a:r>
            <a:r>
              <a:rPr lang="en-US" sz="1800" dirty="0">
                <a:solidFill>
                  <a:schemeClr val="bg2">
                    <a:lumMod val="10000"/>
                  </a:schemeClr>
                </a:solidFill>
                <a:latin typeface="HSE Sans" panose="02000000000000000000"/>
                <a:ea typeface="Calibri" panose="020F0502020204030204" pitchFamily="34" charset="0"/>
              </a:rPr>
              <a:t> new knowledge about previously unencountered topics and instruments: ROS, </a:t>
            </a:r>
            <a:r>
              <a:rPr lang="en-US" sz="1800" dirty="0" err="1">
                <a:solidFill>
                  <a:schemeClr val="bg2">
                    <a:lumMod val="10000"/>
                  </a:schemeClr>
                </a:solidFill>
                <a:latin typeface="HSE Sans" panose="02000000000000000000"/>
                <a:ea typeface="Calibri" panose="020F0502020204030204" pitchFamily="34" charset="0"/>
              </a:rPr>
              <a:t>cv_bridge</a:t>
            </a:r>
            <a:r>
              <a:rPr lang="en-US" sz="1800" dirty="0">
                <a:solidFill>
                  <a:schemeClr val="bg2">
                    <a:lumMod val="10000"/>
                  </a:schemeClr>
                </a:solidFill>
                <a:latin typeface="HSE Sans" panose="02000000000000000000"/>
                <a:ea typeface="Calibri" panose="020F0502020204030204" pitchFamily="34" charset="0"/>
              </a:rPr>
              <a:t>, Docker, etc.</a:t>
            </a:r>
          </a:p>
          <a:p>
            <a:pPr marL="28575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rPr>
              <a:t>Additional practice of C++ code writing, exploring libraries’ documentation, using Linux features and terminal</a:t>
            </a:r>
          </a:p>
          <a:p>
            <a:pPr marL="285750" indent="-285750">
              <a:buFont typeface="Arial" panose="020B0604020202020204" pitchFamily="34" charset="0"/>
              <a:buChar char="•"/>
            </a:pPr>
            <a:r>
              <a:rPr lang="en-US" sz="1800" dirty="0">
                <a:solidFill>
                  <a:schemeClr val="bg2">
                    <a:lumMod val="10000"/>
                  </a:schemeClr>
                </a:solidFill>
                <a:latin typeface="HSE Sans" panose="02000000000000000000"/>
                <a:ea typeface="Calibri" panose="020F0502020204030204" pitchFamily="34" charset="0"/>
              </a:rPr>
              <a:t>Experience of working in team with professionals of different robotics-related spheres</a:t>
            </a:r>
            <a:endParaRPr lang="en-US" sz="1800" dirty="0">
              <a:solidFill>
                <a:schemeClr val="bg2">
                  <a:lumMod val="10000"/>
                </a:schemeClr>
              </a:solidFill>
              <a:effectLst/>
              <a:latin typeface="HSE Sans" panose="02000000000000000000"/>
              <a:ea typeface="Calibri" panose="020F0502020204030204" pitchFamily="34" charset="0"/>
            </a:endParaRPr>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US" dirty="0"/>
              <a:t>Big Data and Information Retrieval School</a:t>
            </a:r>
            <a:endParaRPr lang="ru-RU" dirty="0"/>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r>
              <a:rPr lang="en-US" dirty="0"/>
              <a:t>Localization and Mapping for Mobile Robot</a:t>
            </a:r>
            <a:endParaRPr lang="ru-RU" dirty="0"/>
          </a:p>
        </p:txBody>
      </p:sp>
    </p:spTree>
    <p:extLst>
      <p:ext uri="{BB962C8B-B14F-4D97-AF65-F5344CB8AC3E}">
        <p14:creationId xmlns:p14="http://schemas.microsoft.com/office/powerpoint/2010/main" val="17520434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a:xfrm>
            <a:off x="585898" y="1447790"/>
            <a:ext cx="6127322" cy="777025"/>
          </a:xfrm>
        </p:spPr>
        <p:txBody>
          <a:bodyPr/>
          <a:lstStyle/>
          <a:p>
            <a:r>
              <a:rPr lang="en-US" dirty="0"/>
              <a:t>Directions for Further Work</a:t>
            </a:r>
            <a:endParaRPr lang="ru-RU" dirty="0"/>
          </a:p>
        </p:txBody>
      </p:sp>
      <p:sp>
        <p:nvSpPr>
          <p:cNvPr id="4" name="Текст 3">
            <a:extLst>
              <a:ext uri="{FF2B5EF4-FFF2-40B4-BE49-F238E27FC236}">
                <a16:creationId xmlns:a16="http://schemas.microsoft.com/office/drawing/2014/main" id="{985EFA28-570A-F647-B2F7-A43359726B4F}"/>
              </a:ext>
            </a:extLst>
          </p:cNvPr>
          <p:cNvSpPr>
            <a:spLocks noGrp="1"/>
          </p:cNvSpPr>
          <p:nvPr>
            <p:ph type="body" sz="quarter" idx="12"/>
          </p:nvPr>
        </p:nvSpPr>
        <p:spPr>
          <a:xfrm>
            <a:off x="575011" y="2224815"/>
            <a:ext cx="11031091" cy="3658914"/>
          </a:xfrm>
        </p:spPr>
        <p:txBody>
          <a:bodyPr>
            <a:noAutofit/>
          </a:bodyPr>
          <a:lstStyle/>
          <a:p>
            <a:pPr marL="28575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rPr>
              <a:t>Optimization of the algorithm for use with self-driving car robot</a:t>
            </a:r>
          </a:p>
          <a:p>
            <a:pPr marL="742950" lvl="1"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rPr>
              <a:t>Change the image format from BGR8 to MONO16 (grey scale image), so that the robot can process it more easily</a:t>
            </a:r>
          </a:p>
          <a:p>
            <a:pPr marL="742950" lvl="1" indent="-285750">
              <a:buFont typeface="Arial" panose="020B0604020202020204" pitchFamily="34" charset="0"/>
              <a:buChar char="•"/>
            </a:pPr>
            <a:r>
              <a:rPr lang="en-US" sz="1800" dirty="0">
                <a:solidFill>
                  <a:schemeClr val="bg2">
                    <a:lumMod val="10000"/>
                  </a:schemeClr>
                </a:solidFill>
                <a:latin typeface="HSE Sans" panose="02000000000000000000"/>
                <a:ea typeface="Calibri" panose="020F0502020204030204" pitchFamily="34" charset="0"/>
              </a:rPr>
              <a:t>Perform image compression through </a:t>
            </a:r>
            <a:r>
              <a:rPr lang="en-US" sz="1800" dirty="0" err="1">
                <a:solidFill>
                  <a:schemeClr val="bg2">
                    <a:lumMod val="10000"/>
                  </a:schemeClr>
                </a:solidFill>
                <a:latin typeface="HSE Sans" panose="02000000000000000000"/>
                <a:ea typeface="Calibri" panose="020F0502020204030204" pitchFamily="34" charset="0"/>
              </a:rPr>
              <a:t>nvJPEG</a:t>
            </a:r>
            <a:r>
              <a:rPr lang="en-US" sz="1800" dirty="0">
                <a:solidFill>
                  <a:schemeClr val="bg2">
                    <a:lumMod val="10000"/>
                  </a:schemeClr>
                </a:solidFill>
                <a:latin typeface="HSE Sans" panose="02000000000000000000"/>
                <a:ea typeface="Calibri" panose="020F0502020204030204" pitchFamily="34" charset="0"/>
              </a:rPr>
              <a:t> – Nvidia library that allows for the use of GPU resources for more optimal image encoding and </a:t>
            </a:r>
            <a:r>
              <a:rPr lang="en-US" sz="1800" dirty="0" err="1">
                <a:solidFill>
                  <a:schemeClr val="bg2">
                    <a:lumMod val="10000"/>
                  </a:schemeClr>
                </a:solidFill>
                <a:latin typeface="HSE Sans" panose="02000000000000000000"/>
                <a:ea typeface="Calibri" panose="020F0502020204030204" pitchFamily="34" charset="0"/>
              </a:rPr>
              <a:t>deconding</a:t>
            </a:r>
            <a:endParaRPr lang="en-US" sz="1800" dirty="0">
              <a:solidFill>
                <a:schemeClr val="bg2">
                  <a:lumMod val="10000"/>
                </a:schemeClr>
              </a:solidFill>
              <a:latin typeface="HSE Sans" panose="02000000000000000000"/>
              <a:ea typeface="Calibri" panose="020F0502020204030204" pitchFamily="34" charset="0"/>
            </a:endParaRPr>
          </a:p>
          <a:p>
            <a:pPr marL="742950" lvl="1"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rPr>
              <a:t>Publish video frame instead of image frames to topic</a:t>
            </a:r>
          </a:p>
          <a:p>
            <a:pPr marL="28575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rPr>
              <a:t>As soon as all possible optimization is done, it is possible to move on to real SLAM algorithm implementation</a:t>
            </a:r>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US" dirty="0"/>
              <a:t>Big Data and Information Retrieval School</a:t>
            </a:r>
            <a:endParaRPr lang="ru-RU" dirty="0"/>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r>
              <a:rPr lang="en-US" dirty="0"/>
              <a:t>Localization and Mapping for Mobile Robot</a:t>
            </a:r>
            <a:endParaRPr lang="ru-RU" dirty="0"/>
          </a:p>
        </p:txBody>
      </p:sp>
    </p:spTree>
    <p:extLst>
      <p:ext uri="{BB962C8B-B14F-4D97-AF65-F5344CB8AC3E}">
        <p14:creationId xmlns:p14="http://schemas.microsoft.com/office/powerpoint/2010/main" val="24950884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a:xfrm>
            <a:off x="585898" y="1447790"/>
            <a:ext cx="6127322" cy="777025"/>
          </a:xfrm>
        </p:spPr>
        <p:txBody>
          <a:bodyPr/>
          <a:lstStyle/>
          <a:p>
            <a:r>
              <a:rPr lang="en-US" dirty="0"/>
              <a:t>Sources</a:t>
            </a:r>
            <a:endParaRPr lang="ru-RU" dirty="0"/>
          </a:p>
        </p:txBody>
      </p:sp>
      <p:sp>
        <p:nvSpPr>
          <p:cNvPr id="4" name="Текст 3">
            <a:extLst>
              <a:ext uri="{FF2B5EF4-FFF2-40B4-BE49-F238E27FC236}">
                <a16:creationId xmlns:a16="http://schemas.microsoft.com/office/drawing/2014/main" id="{985EFA28-570A-F647-B2F7-A43359726B4F}"/>
              </a:ext>
            </a:extLst>
          </p:cNvPr>
          <p:cNvSpPr>
            <a:spLocks noGrp="1"/>
          </p:cNvSpPr>
          <p:nvPr>
            <p:ph type="body" sz="quarter" idx="12"/>
          </p:nvPr>
        </p:nvSpPr>
        <p:spPr>
          <a:xfrm>
            <a:off x="575011" y="2224815"/>
            <a:ext cx="11031091" cy="3658914"/>
          </a:xfrm>
        </p:spPr>
        <p:txBody>
          <a:bodyPr>
            <a:noAutofit/>
          </a:bodyPr>
          <a:lstStyle/>
          <a:p>
            <a:pPr marL="342900" indent="-342900">
              <a:buFont typeface="+mj-lt"/>
              <a:buAutoNum type="arabicPeriod"/>
            </a:pPr>
            <a:r>
              <a:rPr lang="en-US" sz="1800" dirty="0">
                <a:solidFill>
                  <a:schemeClr val="bg2">
                    <a:lumMod val="10000"/>
                  </a:schemeClr>
                </a:solidFill>
                <a:effectLst/>
              </a:rPr>
              <a:t>Kron, Andrej. “</a:t>
            </a:r>
            <a:r>
              <a:rPr lang="en-US" sz="1800" dirty="0" err="1">
                <a:solidFill>
                  <a:schemeClr val="bg2">
                    <a:lumMod val="10000"/>
                  </a:schemeClr>
                </a:solidFill>
                <a:effectLst/>
              </a:rPr>
              <a:t>Roboty</a:t>
            </a:r>
            <a:r>
              <a:rPr lang="en-US" sz="1800" dirty="0">
                <a:solidFill>
                  <a:schemeClr val="bg2">
                    <a:lumMod val="10000"/>
                  </a:schemeClr>
                </a:solidFill>
                <a:effectLst/>
              </a:rPr>
              <a:t> v </a:t>
            </a:r>
            <a:r>
              <a:rPr lang="en-US" sz="1800" dirty="0" err="1">
                <a:solidFill>
                  <a:schemeClr val="bg2">
                    <a:lumMod val="10000"/>
                  </a:schemeClr>
                </a:solidFill>
                <a:effectLst/>
              </a:rPr>
              <a:t>Chelovecheskom</a:t>
            </a:r>
            <a:r>
              <a:rPr lang="en-US" sz="1800" dirty="0">
                <a:solidFill>
                  <a:schemeClr val="bg2">
                    <a:lumMod val="10000"/>
                  </a:schemeClr>
                </a:solidFill>
                <a:effectLst/>
              </a:rPr>
              <a:t> </a:t>
            </a:r>
            <a:r>
              <a:rPr lang="en-US" sz="1800" dirty="0" err="1">
                <a:solidFill>
                  <a:schemeClr val="bg2">
                    <a:lumMod val="10000"/>
                  </a:schemeClr>
                </a:solidFill>
                <a:effectLst/>
              </a:rPr>
              <a:t>Obshchestve</a:t>
            </a:r>
            <a:r>
              <a:rPr lang="en-US" sz="1800" dirty="0">
                <a:solidFill>
                  <a:schemeClr val="bg2">
                    <a:lumMod val="10000"/>
                  </a:schemeClr>
                </a:solidFill>
                <a:effectLst/>
              </a:rPr>
              <a:t>.” </a:t>
            </a:r>
            <a:r>
              <a:rPr lang="en-US" sz="1800" i="1" dirty="0" err="1">
                <a:solidFill>
                  <a:schemeClr val="bg2">
                    <a:lumMod val="10000"/>
                  </a:schemeClr>
                </a:solidFill>
                <a:effectLst/>
              </a:rPr>
              <a:t>Habr</a:t>
            </a:r>
            <a:r>
              <a:rPr lang="en-US" sz="1800" dirty="0">
                <a:solidFill>
                  <a:schemeClr val="bg2">
                    <a:lumMod val="10000"/>
                  </a:schemeClr>
                </a:solidFill>
                <a:effectLst/>
              </a:rPr>
              <a:t>, </a:t>
            </a:r>
            <a:r>
              <a:rPr lang="en-US" sz="1800" dirty="0" err="1">
                <a:solidFill>
                  <a:schemeClr val="bg2">
                    <a:lumMod val="10000"/>
                  </a:schemeClr>
                </a:solidFill>
                <a:effectLst/>
              </a:rPr>
              <a:t>Habr</a:t>
            </a:r>
            <a:r>
              <a:rPr lang="en-US" sz="1800" dirty="0">
                <a:solidFill>
                  <a:schemeClr val="bg2">
                    <a:lumMod val="10000"/>
                  </a:schemeClr>
                </a:solidFill>
                <a:effectLst/>
              </a:rPr>
              <a:t>, 16 Sept. 2017, </a:t>
            </a:r>
            <a:r>
              <a:rPr lang="en-US" sz="1800" dirty="0">
                <a:effectLst/>
                <a:hlinkClick r:id="rId2"/>
              </a:rPr>
              <a:t>https://habr.com/ru/company/unet/blog/337902/</a:t>
            </a:r>
            <a:r>
              <a:rPr lang="en-US" sz="1800" dirty="0">
                <a:solidFill>
                  <a:schemeClr val="bg2">
                    <a:lumMod val="10000"/>
                  </a:schemeClr>
                </a:solidFill>
                <a:effectLst/>
              </a:rPr>
              <a:t>.</a:t>
            </a:r>
            <a:r>
              <a:rPr lang="en-US" sz="1800" dirty="0">
                <a:effectLst/>
              </a:rPr>
              <a:t> </a:t>
            </a:r>
            <a:r>
              <a:rPr lang="en-US" sz="1800" dirty="0">
                <a:solidFill>
                  <a:schemeClr val="bg2">
                    <a:lumMod val="10000"/>
                  </a:schemeClr>
                </a:solidFill>
                <a:effectLst/>
              </a:rPr>
              <a:t>[Last accessed 05/06/2022]</a:t>
            </a:r>
          </a:p>
          <a:p>
            <a:pPr marL="342900" indent="-342900">
              <a:buFont typeface="+mj-lt"/>
              <a:buAutoNum type="arabicPeriod"/>
            </a:pPr>
            <a:r>
              <a:rPr lang="en-US" sz="1800" dirty="0">
                <a:solidFill>
                  <a:schemeClr val="bg2">
                    <a:lumMod val="10000"/>
                  </a:schemeClr>
                </a:solidFill>
                <a:effectLst/>
              </a:rPr>
              <a:t>Igor'. “</a:t>
            </a:r>
            <a:r>
              <a:rPr lang="en-US" sz="1800" dirty="0" err="1">
                <a:solidFill>
                  <a:schemeClr val="bg2">
                    <a:lumMod val="10000"/>
                  </a:schemeClr>
                </a:solidFill>
                <a:effectLst/>
              </a:rPr>
              <a:t>Kak</a:t>
            </a:r>
            <a:r>
              <a:rPr lang="en-US" sz="1800" dirty="0">
                <a:solidFill>
                  <a:schemeClr val="bg2">
                    <a:lumMod val="10000"/>
                  </a:schemeClr>
                </a:solidFill>
                <a:effectLst/>
              </a:rPr>
              <a:t> </a:t>
            </a:r>
            <a:r>
              <a:rPr lang="en-US" sz="1800" dirty="0" err="1">
                <a:solidFill>
                  <a:schemeClr val="bg2">
                    <a:lumMod val="10000"/>
                  </a:schemeClr>
                </a:solidFill>
                <a:effectLst/>
              </a:rPr>
              <a:t>Eto</a:t>
            </a:r>
            <a:r>
              <a:rPr lang="en-US" sz="1800" dirty="0">
                <a:solidFill>
                  <a:schemeClr val="bg2">
                    <a:lumMod val="10000"/>
                  </a:schemeClr>
                </a:solidFill>
                <a:effectLst/>
              </a:rPr>
              <a:t> </a:t>
            </a:r>
            <a:r>
              <a:rPr lang="en-US" sz="1800" dirty="0" err="1">
                <a:solidFill>
                  <a:schemeClr val="bg2">
                    <a:lumMod val="10000"/>
                  </a:schemeClr>
                </a:solidFill>
                <a:effectLst/>
              </a:rPr>
              <a:t>Ustroeno</a:t>
            </a:r>
            <a:r>
              <a:rPr lang="en-US" sz="1800" dirty="0">
                <a:solidFill>
                  <a:schemeClr val="bg2">
                    <a:lumMod val="10000"/>
                  </a:schemeClr>
                </a:solidFill>
                <a:effectLst/>
              </a:rPr>
              <a:t>: Robot Spot </a:t>
            </a:r>
            <a:r>
              <a:rPr lang="en-US" sz="1800" dirty="0" err="1">
                <a:solidFill>
                  <a:schemeClr val="bg2">
                    <a:lumMod val="10000"/>
                  </a:schemeClr>
                </a:solidFill>
                <a:effectLst/>
              </a:rPr>
              <a:t>Ot</a:t>
            </a:r>
            <a:r>
              <a:rPr lang="en-US" sz="1800" dirty="0">
                <a:solidFill>
                  <a:schemeClr val="bg2">
                    <a:lumMod val="10000"/>
                  </a:schemeClr>
                </a:solidFill>
                <a:effectLst/>
              </a:rPr>
              <a:t> Boston Dynamics.” </a:t>
            </a:r>
            <a:r>
              <a:rPr lang="en-US" sz="1800" i="1" dirty="0" err="1">
                <a:solidFill>
                  <a:schemeClr val="bg2">
                    <a:lumMod val="10000"/>
                  </a:schemeClr>
                </a:solidFill>
                <a:effectLst/>
              </a:rPr>
              <a:t>Habr</a:t>
            </a:r>
            <a:r>
              <a:rPr lang="en-US" sz="1800" dirty="0">
                <a:solidFill>
                  <a:schemeClr val="bg2">
                    <a:lumMod val="10000"/>
                  </a:schemeClr>
                </a:solidFill>
                <a:effectLst/>
              </a:rPr>
              <a:t>, </a:t>
            </a:r>
            <a:r>
              <a:rPr lang="en-US" sz="1800" dirty="0" err="1">
                <a:solidFill>
                  <a:schemeClr val="bg2">
                    <a:lumMod val="10000"/>
                  </a:schemeClr>
                </a:solidFill>
                <a:effectLst/>
              </a:rPr>
              <a:t>Habr</a:t>
            </a:r>
            <a:r>
              <a:rPr lang="en-US" sz="1800" dirty="0">
                <a:solidFill>
                  <a:schemeClr val="bg2">
                    <a:lumMod val="10000"/>
                  </a:schemeClr>
                </a:solidFill>
                <a:effectLst/>
              </a:rPr>
              <a:t>, 9 Nov. 2020,</a:t>
            </a:r>
            <a:r>
              <a:rPr lang="en-US" sz="1800" dirty="0">
                <a:effectLst/>
              </a:rPr>
              <a:t> </a:t>
            </a:r>
            <a:r>
              <a:rPr lang="en-US" sz="1800" dirty="0">
                <a:effectLst/>
                <a:hlinkClick r:id="rId3"/>
              </a:rPr>
              <a:t>https://habr.com/ru/post/521878/</a:t>
            </a:r>
            <a:r>
              <a:rPr lang="en-US" sz="1800" dirty="0">
                <a:solidFill>
                  <a:schemeClr val="bg2">
                    <a:lumMod val="10000"/>
                  </a:schemeClr>
                </a:solidFill>
                <a:effectLst/>
              </a:rPr>
              <a:t>.</a:t>
            </a:r>
            <a:r>
              <a:rPr lang="en-US" sz="1800" dirty="0">
                <a:effectLst/>
              </a:rPr>
              <a:t> </a:t>
            </a:r>
            <a:r>
              <a:rPr lang="en-US" sz="1800" dirty="0">
                <a:solidFill>
                  <a:schemeClr val="bg2">
                    <a:lumMod val="10000"/>
                  </a:schemeClr>
                </a:solidFill>
                <a:effectLst/>
              </a:rPr>
              <a:t>[Last accessed 05/06/2022]</a:t>
            </a:r>
          </a:p>
          <a:p>
            <a:pPr marL="342900" indent="-342900">
              <a:buFont typeface="+mj-lt"/>
              <a:buAutoNum type="arabicPeriod"/>
            </a:pPr>
            <a:r>
              <a:rPr lang="en-US" sz="1800" dirty="0">
                <a:solidFill>
                  <a:schemeClr val="bg2">
                    <a:lumMod val="10000"/>
                  </a:schemeClr>
                </a:solidFill>
                <a:effectLst/>
              </a:rPr>
              <a:t>“Waymo Driver.” </a:t>
            </a:r>
            <a:r>
              <a:rPr lang="en-US" sz="1800" i="1" dirty="0">
                <a:solidFill>
                  <a:schemeClr val="bg2">
                    <a:lumMod val="10000"/>
                  </a:schemeClr>
                </a:solidFill>
                <a:effectLst/>
              </a:rPr>
              <a:t>Waymo</a:t>
            </a:r>
            <a:r>
              <a:rPr lang="en-US" sz="1800" dirty="0">
                <a:solidFill>
                  <a:schemeClr val="bg2">
                    <a:lumMod val="10000"/>
                  </a:schemeClr>
                </a:solidFill>
                <a:effectLst/>
              </a:rPr>
              <a:t>, Waymo</a:t>
            </a:r>
            <a:r>
              <a:rPr lang="en-US" sz="1800" dirty="0">
                <a:effectLst/>
              </a:rPr>
              <a:t>, </a:t>
            </a:r>
            <a:r>
              <a:rPr lang="en-US" sz="1800" dirty="0">
                <a:effectLst/>
                <a:hlinkClick r:id="rId4"/>
              </a:rPr>
              <a:t>https://waymo.com/waymo-driver/</a:t>
            </a:r>
            <a:r>
              <a:rPr lang="en-US" sz="1800" dirty="0">
                <a:solidFill>
                  <a:schemeClr val="bg2">
                    <a:lumMod val="10000"/>
                  </a:schemeClr>
                </a:solidFill>
                <a:effectLst/>
              </a:rPr>
              <a:t>.</a:t>
            </a:r>
            <a:r>
              <a:rPr lang="en-US" sz="1800" dirty="0">
                <a:effectLst/>
              </a:rPr>
              <a:t> </a:t>
            </a:r>
            <a:r>
              <a:rPr lang="en-US" sz="1800" dirty="0">
                <a:solidFill>
                  <a:schemeClr val="bg2">
                    <a:lumMod val="10000"/>
                  </a:schemeClr>
                </a:solidFill>
                <a:effectLst/>
              </a:rPr>
              <a:t>[Last accessed 05/06/2022]</a:t>
            </a:r>
            <a:endParaRPr lang="en-US" sz="1800" dirty="0">
              <a:effectLst/>
            </a:endParaRPr>
          </a:p>
          <a:p>
            <a:pPr marL="342900" indent="-342900">
              <a:buFont typeface="+mj-lt"/>
              <a:buAutoNum type="arabicPeriod"/>
            </a:pPr>
            <a:r>
              <a:rPr lang="en-US" sz="1800" dirty="0">
                <a:solidFill>
                  <a:schemeClr val="bg2">
                    <a:lumMod val="10000"/>
                  </a:schemeClr>
                </a:solidFill>
                <a:effectLst/>
              </a:rPr>
              <a:t>“Spot® - The Agile Mobile Robot.” </a:t>
            </a:r>
            <a:r>
              <a:rPr lang="en-US" sz="1800" i="1" dirty="0">
                <a:solidFill>
                  <a:schemeClr val="bg2">
                    <a:lumMod val="10000"/>
                  </a:schemeClr>
                </a:solidFill>
                <a:effectLst/>
              </a:rPr>
              <a:t>Boston Dynamics</a:t>
            </a:r>
            <a:r>
              <a:rPr lang="en-US" sz="1800" dirty="0">
                <a:solidFill>
                  <a:schemeClr val="bg2">
                    <a:lumMod val="10000"/>
                  </a:schemeClr>
                </a:solidFill>
                <a:effectLst/>
              </a:rPr>
              <a:t>, Boston Dynamics, </a:t>
            </a:r>
            <a:r>
              <a:rPr lang="en-US" sz="1800" dirty="0">
                <a:effectLst/>
                <a:hlinkClick r:id="rId5"/>
              </a:rPr>
              <a:t>https://www.bostondynamics.com/products/spot</a:t>
            </a:r>
            <a:r>
              <a:rPr lang="en-US" sz="1800" dirty="0">
                <a:solidFill>
                  <a:schemeClr val="bg2">
                    <a:lumMod val="10000"/>
                  </a:schemeClr>
                </a:solidFill>
                <a:effectLst/>
              </a:rPr>
              <a:t>. [Last accessed 05/06/2022]</a:t>
            </a:r>
          </a:p>
          <a:p>
            <a:pPr marL="342900" indent="-342900">
              <a:buFont typeface="+mj-lt"/>
              <a:buAutoNum type="arabicPeriod"/>
            </a:pPr>
            <a:r>
              <a:rPr lang="en-US" sz="1800" dirty="0">
                <a:solidFill>
                  <a:schemeClr val="bg2">
                    <a:lumMod val="10000"/>
                  </a:schemeClr>
                </a:solidFill>
                <a:effectLst/>
              </a:rPr>
              <a:t>Agarwal, </a:t>
            </a:r>
            <a:r>
              <a:rPr lang="en-US" sz="1800" dirty="0" err="1">
                <a:solidFill>
                  <a:schemeClr val="bg2">
                    <a:lumMod val="10000"/>
                  </a:schemeClr>
                </a:solidFill>
                <a:effectLst/>
              </a:rPr>
              <a:t>Divya</a:t>
            </a:r>
            <a:r>
              <a:rPr lang="en-US" sz="1800" dirty="0">
                <a:solidFill>
                  <a:schemeClr val="bg2">
                    <a:lumMod val="10000"/>
                  </a:schemeClr>
                </a:solidFill>
                <a:effectLst/>
              </a:rPr>
              <a:t>. “How Slam Works for Self-Driving Cars: A Brief but Detailed Overview.” </a:t>
            </a:r>
            <a:r>
              <a:rPr lang="en-US" sz="1800" i="1" dirty="0">
                <a:solidFill>
                  <a:schemeClr val="bg2">
                    <a:lumMod val="10000"/>
                  </a:schemeClr>
                </a:solidFill>
                <a:effectLst/>
              </a:rPr>
              <a:t>How Slam Works</a:t>
            </a:r>
            <a:r>
              <a:rPr lang="en-US" sz="1800" dirty="0">
                <a:solidFill>
                  <a:schemeClr val="bg2">
                    <a:lumMod val="10000"/>
                  </a:schemeClr>
                </a:solidFill>
                <a:effectLst/>
              </a:rPr>
              <a:t>, </a:t>
            </a:r>
            <a:r>
              <a:rPr lang="en-US" sz="1800" dirty="0" err="1">
                <a:solidFill>
                  <a:schemeClr val="bg2">
                    <a:lumMod val="10000"/>
                  </a:schemeClr>
                </a:solidFill>
                <a:effectLst/>
              </a:rPr>
              <a:t>AutoVision</a:t>
            </a:r>
            <a:r>
              <a:rPr lang="en-US" sz="1800" dirty="0">
                <a:solidFill>
                  <a:schemeClr val="bg2">
                    <a:lumMod val="10000"/>
                  </a:schemeClr>
                </a:solidFill>
                <a:effectLst/>
              </a:rPr>
              <a:t> News, 5 June 2020, </a:t>
            </a:r>
            <a:r>
              <a:rPr lang="en-US" sz="1800" dirty="0">
                <a:effectLst/>
                <a:hlinkClick r:id="rId6"/>
              </a:rPr>
              <a:t>https://www.autovision-news.com/adas/how-slam-works/</a:t>
            </a:r>
            <a:r>
              <a:rPr lang="en-US" sz="1800" dirty="0">
                <a:solidFill>
                  <a:schemeClr val="bg2">
                    <a:lumMod val="10000"/>
                  </a:schemeClr>
                </a:solidFill>
                <a:effectLst/>
              </a:rPr>
              <a:t>. [Last accessed 05/06/2022]</a:t>
            </a:r>
            <a:endParaRPr lang="en-US" sz="1800" dirty="0">
              <a:effectLst/>
            </a:endParaRPr>
          </a:p>
          <a:p>
            <a:endParaRPr lang="en-US" sz="1800" dirty="0">
              <a:effectLst/>
            </a:endParaRPr>
          </a:p>
          <a:p>
            <a:pPr marL="342900" indent="-342900">
              <a:buFont typeface="+mj-lt"/>
              <a:buAutoNum type="arabicPeriod"/>
            </a:pPr>
            <a:endParaRPr lang="en-US" sz="1800" dirty="0">
              <a:effectLst/>
            </a:endParaRPr>
          </a:p>
          <a:p>
            <a:pPr marL="342900" indent="-342900">
              <a:buFont typeface="+mj-lt"/>
              <a:buAutoNum type="arabicPeriod"/>
            </a:pPr>
            <a:endParaRPr lang="en-US" sz="1800" dirty="0">
              <a:solidFill>
                <a:schemeClr val="bg2">
                  <a:lumMod val="10000"/>
                </a:schemeClr>
              </a:solidFill>
              <a:effectLst/>
              <a:latin typeface="HSE Sans" panose="02000000000000000000"/>
              <a:ea typeface="Calibri" panose="020F0502020204030204" pitchFamily="34" charset="0"/>
            </a:endParaRPr>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US" dirty="0"/>
              <a:t>Big Data and Information Retrieval School</a:t>
            </a:r>
            <a:endParaRPr lang="ru-RU" dirty="0"/>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r>
              <a:rPr lang="en-US" dirty="0"/>
              <a:t>Localization and Mapping for Mobile Robot</a:t>
            </a:r>
            <a:endParaRPr lang="ru-RU" dirty="0"/>
          </a:p>
        </p:txBody>
      </p:sp>
    </p:spTree>
    <p:extLst>
      <p:ext uri="{BB962C8B-B14F-4D97-AF65-F5344CB8AC3E}">
        <p14:creationId xmlns:p14="http://schemas.microsoft.com/office/powerpoint/2010/main" val="32105199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a:xfrm>
            <a:off x="3778611" y="3040487"/>
            <a:ext cx="4634778" cy="777025"/>
          </a:xfrm>
        </p:spPr>
        <p:txBody>
          <a:bodyPr/>
          <a:lstStyle/>
          <a:p>
            <a:pPr algn="ctr"/>
            <a:r>
              <a:rPr lang="en-US" dirty="0"/>
              <a:t>Thank you for your attention!</a:t>
            </a:r>
            <a:br>
              <a:rPr lang="en-US" dirty="0"/>
            </a:br>
            <a:r>
              <a:rPr lang="en-US" dirty="0"/>
              <a:t>I am ready to answer your questions!</a:t>
            </a:r>
            <a:endParaRPr lang="ru-RU" dirty="0"/>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US" dirty="0"/>
              <a:t>Big Data and Information Retrieval School</a:t>
            </a:r>
            <a:endParaRPr lang="ru-RU" dirty="0"/>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r>
              <a:rPr lang="en-US" dirty="0"/>
              <a:t>Localization and Mapping for Mobile Robot</a:t>
            </a:r>
            <a:endParaRPr lang="ru-RU" dirty="0"/>
          </a:p>
        </p:txBody>
      </p:sp>
    </p:spTree>
    <p:extLst>
      <p:ext uri="{BB962C8B-B14F-4D97-AF65-F5344CB8AC3E}">
        <p14:creationId xmlns:p14="http://schemas.microsoft.com/office/powerpoint/2010/main" val="282719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Рисунок 10" descr="Изображение выглядит как желтый, инструмент&#10;&#10;Автоматически созданное описание">
            <a:extLst>
              <a:ext uri="{FF2B5EF4-FFF2-40B4-BE49-F238E27FC236}">
                <a16:creationId xmlns:a16="http://schemas.microsoft.com/office/drawing/2014/main" id="{FC1C8406-9A6E-F1E8-4DBC-0A7FCCE7E08F}"/>
              </a:ext>
            </a:extLst>
          </p:cNvPr>
          <p:cNvPicPr>
            <a:picLocks noGrp="1" noChangeAspect="1"/>
          </p:cNvPicPr>
          <p:nvPr>
            <p:ph type="pic" sz="quarter" idx="10"/>
          </p:nvPr>
        </p:nvPicPr>
        <p:blipFill>
          <a:blip r:embed="rId2"/>
          <a:srcRect l="16692" r="16692"/>
          <a:stretch>
            <a:fillRect/>
          </a:stretch>
        </p:blipFill>
        <p:spPr/>
      </p:pic>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p:txBody>
          <a:bodyPr/>
          <a:lstStyle/>
          <a:p>
            <a:r>
              <a:rPr lang="en-US" dirty="0"/>
              <a:t>Description of the Subject Area - Robotics</a:t>
            </a:r>
            <a:endParaRPr lang="ru-RU" dirty="0"/>
          </a:p>
        </p:txBody>
      </p:sp>
      <p:sp>
        <p:nvSpPr>
          <p:cNvPr id="4" name="Текст 3">
            <a:extLst>
              <a:ext uri="{FF2B5EF4-FFF2-40B4-BE49-F238E27FC236}">
                <a16:creationId xmlns:a16="http://schemas.microsoft.com/office/drawing/2014/main" id="{985EFA28-570A-F647-B2F7-A43359726B4F}"/>
              </a:ext>
            </a:extLst>
          </p:cNvPr>
          <p:cNvSpPr>
            <a:spLocks noGrp="1"/>
          </p:cNvSpPr>
          <p:nvPr>
            <p:ph type="body" sz="quarter" idx="12"/>
          </p:nvPr>
        </p:nvSpPr>
        <p:spPr>
          <a:xfrm>
            <a:off x="575011" y="2224815"/>
            <a:ext cx="5245561" cy="3658914"/>
          </a:xfrm>
        </p:spPr>
        <p:txBody>
          <a:bodyPr>
            <a:normAutofit/>
          </a:bodyPr>
          <a:lstStyle/>
          <a:p>
            <a:pPr marL="285750" indent="-285750">
              <a:buFont typeface="Arial" panose="020B0604020202020204" pitchFamily="34" charset="0"/>
              <a:buChar char="•"/>
            </a:pPr>
            <a:r>
              <a:rPr lang="en-US" sz="1800" b="0" i="0" u="none" strike="noStrike" baseline="0" dirty="0">
                <a:solidFill>
                  <a:srgbClr val="202429"/>
                </a:solidFill>
                <a:latin typeface="HSE Sans" panose="02000000000000000000"/>
              </a:rPr>
              <a:t>1980s: the commercial distribution of robots covered the whole world</a:t>
            </a:r>
          </a:p>
          <a:p>
            <a:pPr marL="285750" indent="-285750">
              <a:buFont typeface="Arial" panose="020B0604020202020204" pitchFamily="34" charset="0"/>
              <a:buChar char="•"/>
            </a:pPr>
            <a:r>
              <a:rPr lang="en-US" sz="1800" b="0" i="0" u="none" strike="noStrike" baseline="0" dirty="0">
                <a:solidFill>
                  <a:srgbClr val="202429"/>
                </a:solidFill>
                <a:latin typeface="HSE Sans" panose="02000000000000000000"/>
              </a:rPr>
              <a:t>Late 1990s: active industry development, new programming languages and controllers appear</a:t>
            </a:r>
          </a:p>
          <a:p>
            <a:pPr marL="285750" indent="-285750">
              <a:buFont typeface="Arial" panose="020B0604020202020204" pitchFamily="34" charset="0"/>
              <a:buChar char="•"/>
            </a:pPr>
            <a:r>
              <a:rPr lang="en-US" sz="1800" b="0" i="0" u="none" strike="noStrike" baseline="0" dirty="0">
                <a:solidFill>
                  <a:srgbClr val="202429"/>
                </a:solidFill>
                <a:latin typeface="HSE Sans" panose="02000000000000000000"/>
              </a:rPr>
              <a:t>2000s</a:t>
            </a:r>
            <a:r>
              <a:rPr lang="en-US" sz="1800" dirty="0">
                <a:solidFill>
                  <a:srgbClr val="202429"/>
                </a:solidFill>
                <a:latin typeface="HSE Sans" panose="02000000000000000000"/>
              </a:rPr>
              <a:t>:</a:t>
            </a:r>
            <a:r>
              <a:rPr lang="en-US" sz="1800" b="0" i="0" u="none" strike="noStrike" baseline="0" dirty="0">
                <a:solidFill>
                  <a:srgbClr val="202429"/>
                </a:solidFill>
                <a:latin typeface="HSE Sans" panose="02000000000000000000"/>
              </a:rPr>
              <a:t> first humanoid robots are created, which are able to imitate humans’ actions and feelings</a:t>
            </a:r>
          </a:p>
          <a:p>
            <a:pPr marL="285750" indent="-285750">
              <a:buFont typeface="Arial" panose="020B0604020202020204" pitchFamily="34" charset="0"/>
              <a:buChar char="•"/>
            </a:pPr>
            <a:r>
              <a:rPr lang="en-US" sz="1800" b="0" i="0" u="none" strike="noStrike" baseline="0" dirty="0">
                <a:solidFill>
                  <a:srgbClr val="202429"/>
                </a:solidFill>
                <a:latin typeface="HSE Sans" panose="02000000000000000000"/>
              </a:rPr>
              <a:t>Now, robots are used in nearly every sphere, from manipulators, which build cars on </a:t>
            </a:r>
            <a:r>
              <a:rPr lang="en-US" sz="1800" dirty="0">
                <a:solidFill>
                  <a:srgbClr val="202429"/>
                </a:solidFill>
                <a:latin typeface="HSE Sans" panose="02000000000000000000"/>
              </a:rPr>
              <a:t>factories, </a:t>
            </a:r>
            <a:r>
              <a:rPr lang="en-US" sz="1800" b="0" i="0" u="none" strike="noStrike" baseline="0" dirty="0">
                <a:solidFill>
                  <a:srgbClr val="202429"/>
                </a:solidFill>
                <a:latin typeface="HSE Sans" panose="02000000000000000000"/>
              </a:rPr>
              <a:t>to animal- and human-like machines that can </a:t>
            </a:r>
            <a:r>
              <a:rPr lang="en-US" sz="1800" dirty="0">
                <a:solidFill>
                  <a:srgbClr val="202429"/>
                </a:solidFill>
                <a:latin typeface="HSE Sans" panose="02000000000000000000"/>
              </a:rPr>
              <a:t>mimic facial expressions </a:t>
            </a:r>
            <a:r>
              <a:rPr lang="en-US" sz="1800" b="0" i="0" u="none" strike="noStrike" baseline="0" dirty="0">
                <a:solidFill>
                  <a:srgbClr val="202429"/>
                </a:solidFill>
                <a:latin typeface="HSE Sans" panose="02000000000000000000"/>
              </a:rPr>
              <a:t>and perform complicated sensor-related tasks</a:t>
            </a:r>
            <a:endParaRPr lang="ru-RU" dirty="0"/>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US" dirty="0"/>
              <a:t>Big Data and Information Retrieval School</a:t>
            </a:r>
            <a:endParaRPr lang="ru-RU" dirty="0"/>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r>
              <a:rPr lang="en-US" dirty="0"/>
              <a:t>Localization and Mapping for Mobile Robot</a:t>
            </a:r>
            <a:endParaRPr lang="ru-RU" dirty="0"/>
          </a:p>
        </p:txBody>
      </p:sp>
      <p:sp>
        <p:nvSpPr>
          <p:cNvPr id="12" name="TextBox 11">
            <a:extLst>
              <a:ext uri="{FF2B5EF4-FFF2-40B4-BE49-F238E27FC236}">
                <a16:creationId xmlns:a16="http://schemas.microsoft.com/office/drawing/2014/main" id="{BEDE9D93-E525-7F39-450D-C58106C3267A}"/>
              </a:ext>
            </a:extLst>
          </p:cNvPr>
          <p:cNvSpPr txBox="1"/>
          <p:nvPr/>
        </p:nvSpPr>
        <p:spPr>
          <a:xfrm>
            <a:off x="6684652" y="5772897"/>
            <a:ext cx="4325167" cy="553998"/>
          </a:xfrm>
          <a:prstGeom prst="rect">
            <a:avLst/>
          </a:prstGeom>
          <a:noFill/>
        </p:spPr>
        <p:txBody>
          <a:bodyPr wrap="square" rtlCol="0">
            <a:spAutoFit/>
          </a:bodyPr>
          <a:lstStyle/>
          <a:p>
            <a:pPr algn="ctr"/>
            <a:r>
              <a:rPr lang="en-US" sz="1000" dirty="0">
                <a:latin typeface="HSE Sans" panose="02000000000000000000" pitchFamily="2" charset="0"/>
              </a:rPr>
              <a:t>Spot, Robot Dog from Boston Dynamics</a:t>
            </a:r>
          </a:p>
          <a:p>
            <a:pPr algn="ctr"/>
            <a:r>
              <a:rPr lang="en-US" sz="1000" dirty="0">
                <a:latin typeface="HSE Sans" panose="02000000000000000000" pitchFamily="2" charset="0"/>
              </a:rPr>
              <a:t>Source: </a:t>
            </a:r>
            <a:r>
              <a:rPr lang="en-US" sz="1000" dirty="0">
                <a:latin typeface="HSE Sans" panose="02000000000000000000" pitchFamily="2" charset="0"/>
                <a:hlinkClick r:id="rId3"/>
              </a:rPr>
              <a:t>https://robroy.ru/robot-ot-boston-dynamics-spot-poyavitsya-na-ryinke.html</a:t>
            </a:r>
            <a:endParaRPr lang="ru-RU" sz="1000" dirty="0">
              <a:latin typeface="HSE Sans" panose="02000000000000000000" pitchFamily="2" charset="0"/>
            </a:endParaRPr>
          </a:p>
        </p:txBody>
      </p:sp>
    </p:spTree>
    <p:extLst>
      <p:ext uri="{BB962C8B-B14F-4D97-AF65-F5344CB8AC3E}">
        <p14:creationId xmlns:p14="http://schemas.microsoft.com/office/powerpoint/2010/main" val="26138513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p:txBody>
          <a:bodyPr/>
          <a:lstStyle/>
          <a:p>
            <a:r>
              <a:rPr lang="en-US" dirty="0"/>
              <a:t>Basic Terms, Abbreviations and Definitions</a:t>
            </a:r>
            <a:endParaRPr lang="ru-RU" dirty="0"/>
          </a:p>
        </p:txBody>
      </p:sp>
      <p:sp>
        <p:nvSpPr>
          <p:cNvPr id="4" name="Текст 3">
            <a:extLst>
              <a:ext uri="{FF2B5EF4-FFF2-40B4-BE49-F238E27FC236}">
                <a16:creationId xmlns:a16="http://schemas.microsoft.com/office/drawing/2014/main" id="{985EFA28-570A-F647-B2F7-A43359726B4F}"/>
              </a:ext>
            </a:extLst>
          </p:cNvPr>
          <p:cNvSpPr>
            <a:spLocks noGrp="1"/>
          </p:cNvSpPr>
          <p:nvPr>
            <p:ph type="body" sz="quarter" idx="12"/>
          </p:nvPr>
        </p:nvSpPr>
        <p:spPr>
          <a:xfrm>
            <a:off x="575011" y="2224815"/>
            <a:ext cx="11031091" cy="3658914"/>
          </a:xfrm>
        </p:spPr>
        <p:txBody>
          <a:bodyPr>
            <a:normAutofit/>
          </a:bodyPr>
          <a:lstStyle/>
          <a:p>
            <a:r>
              <a:rPr lang="en-US" sz="1800" b="1" i="0" u="none" strike="noStrike" baseline="0" dirty="0">
                <a:solidFill>
                  <a:schemeClr val="bg2">
                    <a:lumMod val="10000"/>
                  </a:schemeClr>
                </a:solidFill>
                <a:latin typeface="HSE Sans" panose="02000000000000000000"/>
              </a:rPr>
              <a:t>SLAM </a:t>
            </a:r>
            <a:r>
              <a:rPr lang="en-US" sz="1800" b="0" i="0" u="none" strike="noStrike" baseline="0" dirty="0">
                <a:solidFill>
                  <a:schemeClr val="bg2">
                    <a:lumMod val="10000"/>
                  </a:schemeClr>
                </a:solidFill>
                <a:latin typeface="HSE Sans" panose="02000000000000000000"/>
              </a:rPr>
              <a:t>– acronym for </a:t>
            </a:r>
            <a:r>
              <a:rPr lang="en-US" sz="1800" b="1" i="0" u="none" strike="noStrike" baseline="0" dirty="0">
                <a:solidFill>
                  <a:schemeClr val="bg2">
                    <a:lumMod val="10000"/>
                  </a:schemeClr>
                </a:solidFill>
                <a:latin typeface="HSE Sans" panose="02000000000000000000"/>
              </a:rPr>
              <a:t>Simultaneous Localization and Mapping</a:t>
            </a:r>
            <a:r>
              <a:rPr lang="en-US" sz="1800" b="0" i="0" u="none" strike="noStrike" baseline="0" dirty="0">
                <a:solidFill>
                  <a:schemeClr val="bg2">
                    <a:lumMod val="10000"/>
                  </a:schemeClr>
                </a:solidFill>
                <a:latin typeface="HSE Sans" panose="02000000000000000000"/>
              </a:rPr>
              <a:t>; a problem of creating a map of an unknown environment and keeping track of a target object’s location simultaneously within this environment </a:t>
            </a:r>
          </a:p>
          <a:p>
            <a:r>
              <a:rPr lang="en-US" sz="1800" b="1" i="0" u="none" strike="noStrike" baseline="0" dirty="0">
                <a:solidFill>
                  <a:schemeClr val="bg2">
                    <a:lumMod val="10000"/>
                  </a:schemeClr>
                </a:solidFill>
                <a:latin typeface="HSE Sans" panose="02000000000000000000"/>
              </a:rPr>
              <a:t>ROS </a:t>
            </a:r>
            <a:r>
              <a:rPr lang="en-US" sz="1800" b="0" i="0" u="none" strike="noStrike" baseline="0" dirty="0">
                <a:solidFill>
                  <a:schemeClr val="bg2">
                    <a:lumMod val="10000"/>
                  </a:schemeClr>
                </a:solidFill>
                <a:latin typeface="HSE Sans" panose="02000000000000000000"/>
              </a:rPr>
              <a:t>– acronym for </a:t>
            </a:r>
            <a:r>
              <a:rPr lang="en-US" sz="1800" b="1" i="0" u="none" strike="noStrike" baseline="0" dirty="0">
                <a:solidFill>
                  <a:schemeClr val="bg2">
                    <a:lumMod val="10000"/>
                  </a:schemeClr>
                </a:solidFill>
                <a:latin typeface="HSE Sans" panose="02000000000000000000"/>
              </a:rPr>
              <a:t>Robot Operating System</a:t>
            </a:r>
            <a:r>
              <a:rPr lang="en-US" sz="1800" b="0" i="0" u="none" strike="noStrike" baseline="0" dirty="0">
                <a:solidFill>
                  <a:schemeClr val="bg2">
                    <a:lumMod val="10000"/>
                  </a:schemeClr>
                </a:solidFill>
                <a:latin typeface="HSE Sans" panose="02000000000000000000"/>
              </a:rPr>
              <a:t>; an open-source collection of software frameworks for robot development</a:t>
            </a:r>
          </a:p>
          <a:p>
            <a:r>
              <a:rPr lang="en-US" sz="1800" b="1"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ROS node</a:t>
            </a:r>
            <a:r>
              <a:rPr lang="en-US" sz="18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 – basically, the “smallest” unit in the </a:t>
            </a:r>
            <a:r>
              <a:rPr lang="en-US" sz="1800" b="1"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ROS</a:t>
            </a:r>
            <a:r>
              <a:rPr lang="en-US" sz="18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 environment; an executable file that uses the </a:t>
            </a:r>
            <a:r>
              <a:rPr lang="en-US" sz="1800" b="1"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ROS</a:t>
            </a:r>
            <a:r>
              <a:rPr lang="en-US" sz="18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 library to connect with other nodes, performing its individual process within the program</a:t>
            </a:r>
          </a:p>
          <a:p>
            <a:r>
              <a:rPr lang="en-US" sz="1800" b="1"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IMU</a:t>
            </a:r>
            <a:r>
              <a:rPr lang="en-US" sz="18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 – acronym for </a:t>
            </a:r>
            <a:r>
              <a:rPr lang="en-US" sz="1800" b="1"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Inertial Measurement Unit</a:t>
            </a:r>
            <a:r>
              <a:rPr lang="en-US" sz="18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 a device used to measure the acceleration and rotation (orientation in space) of the object it is installed in</a:t>
            </a:r>
          </a:p>
          <a:p>
            <a:r>
              <a:rPr lang="en-US" sz="1800" b="1"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SDK</a:t>
            </a:r>
            <a:r>
              <a:rPr lang="en-US" sz="18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 – acronym for Software Development Kit; collection of software development tools in a single installable package</a:t>
            </a:r>
            <a:endParaRPr lang="ru-RU" sz="1800" dirty="0">
              <a:solidFill>
                <a:schemeClr val="bg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US" dirty="0"/>
              <a:t>Big Data and Information Retrieval School</a:t>
            </a:r>
            <a:endParaRPr lang="ru-RU" dirty="0"/>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r>
              <a:rPr lang="en-US" dirty="0"/>
              <a:t>Localization and Mapping for Mobile Robot</a:t>
            </a:r>
            <a:endParaRPr lang="ru-RU" dirty="0"/>
          </a:p>
        </p:txBody>
      </p:sp>
    </p:spTree>
    <p:extLst>
      <p:ext uri="{BB962C8B-B14F-4D97-AF65-F5344CB8AC3E}">
        <p14:creationId xmlns:p14="http://schemas.microsoft.com/office/powerpoint/2010/main" val="19212294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p:txBody>
          <a:bodyPr/>
          <a:lstStyle/>
          <a:p>
            <a:r>
              <a:rPr lang="en-US" dirty="0"/>
              <a:t>The Relevance of Work</a:t>
            </a:r>
            <a:endParaRPr lang="ru-RU" dirty="0"/>
          </a:p>
        </p:txBody>
      </p:sp>
      <p:sp>
        <p:nvSpPr>
          <p:cNvPr id="4" name="Текст 3">
            <a:extLst>
              <a:ext uri="{FF2B5EF4-FFF2-40B4-BE49-F238E27FC236}">
                <a16:creationId xmlns:a16="http://schemas.microsoft.com/office/drawing/2014/main" id="{985EFA28-570A-F647-B2F7-A43359726B4F}"/>
              </a:ext>
            </a:extLst>
          </p:cNvPr>
          <p:cNvSpPr>
            <a:spLocks noGrp="1"/>
          </p:cNvSpPr>
          <p:nvPr>
            <p:ph type="body" sz="quarter" idx="12"/>
          </p:nvPr>
        </p:nvSpPr>
        <p:spPr>
          <a:xfrm>
            <a:off x="575011" y="2224815"/>
            <a:ext cx="5520989" cy="3658914"/>
          </a:xfrm>
        </p:spPr>
        <p:txBody>
          <a:bodyPr>
            <a:noAutofit/>
          </a:bodyPr>
          <a:lstStyle/>
          <a:p>
            <a:pPr marL="285750" indent="-285750">
              <a:buFont typeface="Arial" panose="020B0604020202020204" pitchFamily="34" charset="0"/>
              <a:buChar char="•"/>
            </a:pPr>
            <a:r>
              <a:rPr lang="en-US" sz="1800" b="0" i="0" u="none" strike="noStrike" baseline="0" dirty="0">
                <a:solidFill>
                  <a:schemeClr val="tx1">
                    <a:lumMod val="50000"/>
                  </a:schemeClr>
                </a:solidFill>
                <a:latin typeface="HSE Sans" panose="02000000000000000000"/>
              </a:rPr>
              <a:t>SLAM is the main algorithm used by autonomous vehicles to find their way in the world</a:t>
            </a:r>
          </a:p>
          <a:p>
            <a:pPr marL="285750" indent="-285750">
              <a:buFont typeface="Arial" panose="020B0604020202020204" pitchFamily="34" charset="0"/>
              <a:buChar char="•"/>
            </a:pPr>
            <a:r>
              <a:rPr lang="en-US" sz="1800" dirty="0">
                <a:solidFill>
                  <a:schemeClr val="tx1">
                    <a:lumMod val="50000"/>
                  </a:schemeClr>
                </a:solidFill>
                <a:latin typeface="HSE Sans" panose="02000000000000000000"/>
              </a:rPr>
              <a:t>Localization allows to find position and orientation of the vehicle, mapping complements it with centimeter-level accuracy and location of surrounding obstacles</a:t>
            </a:r>
            <a:endParaRPr lang="en-US" sz="1800" b="0" i="0" u="none" strike="noStrike" baseline="0" dirty="0">
              <a:solidFill>
                <a:schemeClr val="tx1">
                  <a:lumMod val="50000"/>
                </a:schemeClr>
              </a:solidFill>
              <a:latin typeface="HSE Sans" panose="02000000000000000000"/>
            </a:endParaRPr>
          </a:p>
          <a:p>
            <a:pPr marL="285750" indent="-285750">
              <a:buFont typeface="Arial" panose="020B0604020202020204" pitchFamily="34" charset="0"/>
              <a:buChar char="•"/>
            </a:pPr>
            <a:r>
              <a:rPr lang="en-US" sz="1800" dirty="0">
                <a:solidFill>
                  <a:schemeClr val="tx1">
                    <a:lumMod val="50000"/>
                  </a:schemeClr>
                </a:solidFill>
                <a:latin typeface="HSE Sans" panose="02000000000000000000"/>
              </a:rPr>
              <a:t>Compared to GPS, SLAM provides a lot more accurate location data, since its range of view is in between 0.3m and 200m</a:t>
            </a:r>
            <a:endParaRPr lang="en-US" sz="1800" b="0" i="0" u="none" strike="noStrike" baseline="0" dirty="0">
              <a:solidFill>
                <a:schemeClr val="tx1">
                  <a:lumMod val="50000"/>
                </a:schemeClr>
              </a:solidFill>
              <a:latin typeface="HSE Sans" panose="02000000000000000000"/>
            </a:endParaRPr>
          </a:p>
          <a:p>
            <a:pPr marL="285750" indent="-285750">
              <a:buFont typeface="Arial" panose="020B0604020202020204" pitchFamily="34" charset="0"/>
              <a:buChar char="•"/>
            </a:pPr>
            <a:r>
              <a:rPr lang="en-US" sz="1800" b="0" i="0" u="none" strike="noStrike" baseline="0" dirty="0">
                <a:solidFill>
                  <a:schemeClr val="tx1">
                    <a:lumMod val="50000"/>
                  </a:schemeClr>
                </a:solidFill>
                <a:latin typeface="HSE Sans" panose="02000000000000000000"/>
              </a:rPr>
              <a:t>The simplest examples of machines that use SLAM are self-driving cars, planetary rovers and robotic vacuum cleaners</a:t>
            </a:r>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US" dirty="0"/>
              <a:t>Big Data and Information Retrieval School</a:t>
            </a:r>
            <a:endParaRPr lang="ru-RU" dirty="0"/>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r>
              <a:rPr lang="en-US" dirty="0"/>
              <a:t>Localization and Mapping for Mobile Robot</a:t>
            </a:r>
            <a:endParaRPr lang="ru-RU" dirty="0"/>
          </a:p>
        </p:txBody>
      </p:sp>
      <p:sp>
        <p:nvSpPr>
          <p:cNvPr id="12" name="TextBox 11">
            <a:extLst>
              <a:ext uri="{FF2B5EF4-FFF2-40B4-BE49-F238E27FC236}">
                <a16:creationId xmlns:a16="http://schemas.microsoft.com/office/drawing/2014/main" id="{BEDE9D93-E525-7F39-450D-C58106C3267A}"/>
              </a:ext>
            </a:extLst>
          </p:cNvPr>
          <p:cNvSpPr txBox="1"/>
          <p:nvPr/>
        </p:nvSpPr>
        <p:spPr>
          <a:xfrm>
            <a:off x="6684652" y="5772897"/>
            <a:ext cx="4325167" cy="553998"/>
          </a:xfrm>
          <a:prstGeom prst="rect">
            <a:avLst/>
          </a:prstGeom>
          <a:noFill/>
        </p:spPr>
        <p:txBody>
          <a:bodyPr wrap="square" rtlCol="0">
            <a:spAutoFit/>
          </a:bodyPr>
          <a:lstStyle/>
          <a:p>
            <a:pPr algn="ctr"/>
            <a:r>
              <a:rPr lang="en-US" sz="1000" dirty="0">
                <a:latin typeface="HSE Sans" panose="02000000000000000000" pitchFamily="2" charset="0"/>
              </a:rPr>
              <a:t>Waymo self-driving car</a:t>
            </a:r>
          </a:p>
          <a:p>
            <a:pPr algn="ctr"/>
            <a:r>
              <a:rPr lang="en-US" sz="1000" dirty="0">
                <a:latin typeface="HSE Sans" panose="02000000000000000000" pitchFamily="2" charset="0"/>
              </a:rPr>
              <a:t>Source: </a:t>
            </a:r>
            <a:r>
              <a:rPr lang="en-US" sz="1000" dirty="0">
                <a:latin typeface="HSE Sans" panose="02000000000000000000" pitchFamily="2" charset="0"/>
                <a:hlinkClick r:id="rId2"/>
              </a:rPr>
              <a:t>https://econet.ru/articles/185305-u-bespilotnyh-mashin-waymo-obnaruzhili-problemy-s-povorotami</a:t>
            </a:r>
            <a:endParaRPr lang="ru-RU" sz="1000" dirty="0">
              <a:latin typeface="HSE Sans" panose="02000000000000000000" pitchFamily="2" charset="0"/>
            </a:endParaRPr>
          </a:p>
        </p:txBody>
      </p:sp>
      <p:pic>
        <p:nvPicPr>
          <p:cNvPr id="17" name="Рисунок 16" descr="Изображение выглядит как дорога, дерево, внешний, автомобиль&#10;&#10;Автоматически созданное описание">
            <a:extLst>
              <a:ext uri="{FF2B5EF4-FFF2-40B4-BE49-F238E27FC236}">
                <a16:creationId xmlns:a16="http://schemas.microsoft.com/office/drawing/2014/main" id="{3650F038-24FE-FE28-2011-C7165CFA350C}"/>
              </a:ext>
            </a:extLst>
          </p:cNvPr>
          <p:cNvPicPr>
            <a:picLocks noGrp="1" noChangeAspect="1"/>
          </p:cNvPicPr>
          <p:nvPr>
            <p:ph type="pic" sz="quarter" idx="10"/>
          </p:nvPr>
        </p:nvPicPr>
        <p:blipFill>
          <a:blip r:embed="rId3"/>
          <a:srcRect l="4198" r="4198"/>
          <a:stretch>
            <a:fillRect/>
          </a:stretch>
        </p:blipFill>
        <p:spPr/>
      </p:pic>
    </p:spTree>
    <p:extLst>
      <p:ext uri="{BB962C8B-B14F-4D97-AF65-F5344CB8AC3E}">
        <p14:creationId xmlns:p14="http://schemas.microsoft.com/office/powerpoint/2010/main" val="32477021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p:txBody>
          <a:bodyPr/>
          <a:lstStyle/>
          <a:p>
            <a:r>
              <a:rPr lang="en-US" dirty="0"/>
              <a:t>Purpose and Tasks</a:t>
            </a:r>
            <a:endParaRPr lang="ru-RU" dirty="0"/>
          </a:p>
        </p:txBody>
      </p:sp>
      <p:sp>
        <p:nvSpPr>
          <p:cNvPr id="4" name="Текст 3">
            <a:extLst>
              <a:ext uri="{FF2B5EF4-FFF2-40B4-BE49-F238E27FC236}">
                <a16:creationId xmlns:a16="http://schemas.microsoft.com/office/drawing/2014/main" id="{985EFA28-570A-F647-B2F7-A43359726B4F}"/>
              </a:ext>
            </a:extLst>
          </p:cNvPr>
          <p:cNvSpPr>
            <a:spLocks noGrp="1"/>
          </p:cNvSpPr>
          <p:nvPr>
            <p:ph type="body" sz="quarter" idx="12"/>
          </p:nvPr>
        </p:nvSpPr>
        <p:spPr>
          <a:xfrm>
            <a:off x="575011" y="2065020"/>
            <a:ext cx="5520989" cy="3818709"/>
          </a:xfrm>
        </p:spPr>
        <p:txBody>
          <a:bodyPr>
            <a:noAutofit/>
          </a:bodyPr>
          <a:lstStyle/>
          <a:p>
            <a:pPr marL="285750" indent="-285750">
              <a:buFont typeface="Arial" panose="020B0604020202020204" pitchFamily="34" charset="0"/>
              <a:buChar char="•"/>
            </a:pPr>
            <a:r>
              <a:rPr lang="en-US" sz="1800" dirty="0">
                <a:solidFill>
                  <a:schemeClr val="tx1">
                    <a:lumMod val="50000"/>
                  </a:schemeClr>
                </a:solidFill>
                <a:latin typeface="HSE Sans" panose="02000000000000000000"/>
              </a:rPr>
              <a:t>General p</a:t>
            </a:r>
            <a:r>
              <a:rPr lang="en-US" sz="1800" b="0" i="0" u="none" strike="noStrike" baseline="0" dirty="0">
                <a:solidFill>
                  <a:schemeClr val="tx1">
                    <a:lumMod val="50000"/>
                  </a:schemeClr>
                </a:solidFill>
                <a:latin typeface="HSE Sans" panose="02000000000000000000"/>
              </a:rPr>
              <a:t>urpose</a:t>
            </a:r>
            <a:r>
              <a:rPr lang="en-US" sz="1800" dirty="0">
                <a:solidFill>
                  <a:schemeClr val="tx1">
                    <a:lumMod val="50000"/>
                  </a:schemeClr>
                </a:solidFill>
                <a:latin typeface="HSE Sans" panose="02000000000000000000"/>
              </a:rPr>
              <a:t>: to </a:t>
            </a:r>
            <a:r>
              <a:rPr lang="en-US" sz="1800" dirty="0">
                <a:solidFill>
                  <a:srgbClr val="212529"/>
                </a:solidFill>
                <a:effectLst/>
                <a:latin typeface="HSE Sans" panose="02000000000000000000"/>
                <a:ea typeface="Calibri" panose="020F0502020204030204" pitchFamily="34" charset="0"/>
              </a:rPr>
              <a:t>develop and implement several algorithms that would allow a mobile robot to localize in an unknown environment and construct a map of its surroundings simultaneously</a:t>
            </a:r>
          </a:p>
          <a:p>
            <a:pPr marL="285750" indent="-285750">
              <a:buFont typeface="Arial" panose="020B0604020202020204" pitchFamily="34" charset="0"/>
              <a:buChar char="•"/>
            </a:pPr>
            <a:r>
              <a:rPr lang="en-US" sz="1800" dirty="0">
                <a:solidFill>
                  <a:srgbClr val="212529"/>
                </a:solidFill>
                <a:effectLst/>
                <a:latin typeface="HSE Sans" panose="02000000000000000000"/>
                <a:ea typeface="Calibri" panose="020F0502020204030204" pitchFamily="34" charset="0"/>
              </a:rPr>
              <a:t>Each member of the team was assigned a separate task dedicated to solving a problem of SLAM</a:t>
            </a:r>
            <a:endParaRPr lang="en-US" sz="1800" dirty="0">
              <a:solidFill>
                <a:srgbClr val="212529"/>
              </a:solidFill>
              <a:latin typeface="HSE Sans" panose="02000000000000000000"/>
              <a:ea typeface="Calibri" panose="020F0502020204030204" pitchFamily="34" charset="0"/>
            </a:endParaRPr>
          </a:p>
          <a:p>
            <a:pPr marL="285750" indent="-285750">
              <a:buFont typeface="Arial" panose="020B0604020202020204" pitchFamily="34" charset="0"/>
              <a:buChar char="•"/>
            </a:pPr>
            <a:r>
              <a:rPr lang="en-US" sz="1800" dirty="0">
                <a:solidFill>
                  <a:srgbClr val="212529"/>
                </a:solidFill>
                <a:latin typeface="HSE Sans" panose="02000000000000000000"/>
              </a:rPr>
              <a:t>My main task was to p</a:t>
            </a:r>
            <a:r>
              <a:rPr lang="en-US" sz="1800" dirty="0">
                <a:solidFill>
                  <a:srgbClr val="212529"/>
                </a:solidFill>
                <a:effectLst/>
                <a:latin typeface="HSE Sans" panose="02000000000000000000"/>
                <a:ea typeface="Calibri" panose="020F0502020204030204" pitchFamily="34" charset="0"/>
              </a:rPr>
              <a:t>erform the integration of a depth camera into the operating system used within the robot</a:t>
            </a:r>
          </a:p>
          <a:p>
            <a:pPr marL="285750" indent="-285750">
              <a:buFont typeface="Arial" panose="020B0604020202020204" pitchFamily="34" charset="0"/>
              <a:buChar char="•"/>
            </a:pPr>
            <a:r>
              <a:rPr lang="en-US" sz="1800" dirty="0">
                <a:solidFill>
                  <a:srgbClr val="212529"/>
                </a:solidFill>
                <a:latin typeface="HSE Sans" panose="02000000000000000000"/>
              </a:rPr>
              <a:t>This task included the following subtasks:</a:t>
            </a:r>
          </a:p>
          <a:p>
            <a:pPr marL="742950" lvl="1" indent="-285750">
              <a:buFont typeface="Arial" panose="020B0604020202020204" pitchFamily="34" charset="0"/>
              <a:buChar char="•"/>
            </a:pPr>
            <a:r>
              <a:rPr lang="en-US" sz="1800" dirty="0">
                <a:solidFill>
                  <a:srgbClr val="212529"/>
                </a:solidFill>
                <a:latin typeface="HSE Sans" panose="02000000000000000000"/>
              </a:rPr>
              <a:t>Learn to work with ROS </a:t>
            </a:r>
          </a:p>
          <a:p>
            <a:pPr marL="742950" lvl="1" indent="-285750">
              <a:buFont typeface="Arial" panose="020B0604020202020204" pitchFamily="34" charset="0"/>
              <a:buChar char="•"/>
            </a:pPr>
            <a:r>
              <a:rPr lang="en-US" sz="1800" dirty="0">
                <a:solidFill>
                  <a:srgbClr val="212529"/>
                </a:solidFill>
                <a:latin typeface="HSE Sans" panose="02000000000000000000"/>
              </a:rPr>
              <a:t>Set up the depth camera</a:t>
            </a:r>
          </a:p>
          <a:p>
            <a:pPr marL="742950" lvl="1" indent="-285750">
              <a:buFont typeface="Arial" panose="020B0604020202020204" pitchFamily="34" charset="0"/>
              <a:buChar char="•"/>
            </a:pPr>
            <a:r>
              <a:rPr lang="en-US" sz="1800" dirty="0">
                <a:solidFill>
                  <a:srgbClr val="212529"/>
                </a:solidFill>
                <a:latin typeface="HSE Sans" panose="02000000000000000000"/>
              </a:rPr>
              <a:t>Connect these to work smoothly and effectively </a:t>
            </a:r>
          </a:p>
          <a:p>
            <a:pPr marL="857250" lvl="1" indent="-400050">
              <a:buFont typeface="+mj-lt"/>
              <a:buAutoNum type="romanLcPeriod"/>
            </a:pPr>
            <a:endParaRPr lang="en-US" sz="1800" b="0" i="0" u="none" strike="noStrike" baseline="0" dirty="0">
              <a:solidFill>
                <a:schemeClr val="tx1">
                  <a:lumMod val="50000"/>
                </a:schemeClr>
              </a:solidFill>
              <a:latin typeface="HSE Sans" panose="02000000000000000000"/>
            </a:endParaRPr>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US" dirty="0"/>
              <a:t>Big Data and Information Retrieval School</a:t>
            </a:r>
            <a:endParaRPr lang="ru-RU" dirty="0"/>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r>
              <a:rPr lang="en-US" dirty="0"/>
              <a:t>Localization and Mapping for Mobile Robot</a:t>
            </a:r>
            <a:endParaRPr lang="ru-RU" dirty="0"/>
          </a:p>
        </p:txBody>
      </p:sp>
      <p:sp>
        <p:nvSpPr>
          <p:cNvPr id="12" name="TextBox 11">
            <a:extLst>
              <a:ext uri="{FF2B5EF4-FFF2-40B4-BE49-F238E27FC236}">
                <a16:creationId xmlns:a16="http://schemas.microsoft.com/office/drawing/2014/main" id="{BEDE9D93-E525-7F39-450D-C58106C3267A}"/>
              </a:ext>
            </a:extLst>
          </p:cNvPr>
          <p:cNvSpPr txBox="1"/>
          <p:nvPr/>
        </p:nvSpPr>
        <p:spPr>
          <a:xfrm>
            <a:off x="6684652" y="5772897"/>
            <a:ext cx="4325167" cy="400110"/>
          </a:xfrm>
          <a:prstGeom prst="rect">
            <a:avLst/>
          </a:prstGeom>
          <a:noFill/>
        </p:spPr>
        <p:txBody>
          <a:bodyPr wrap="square" rtlCol="0">
            <a:spAutoFit/>
          </a:bodyPr>
          <a:lstStyle/>
          <a:p>
            <a:pPr algn="ctr"/>
            <a:r>
              <a:rPr lang="en-US" sz="1000" dirty="0">
                <a:latin typeface="HSE Sans" panose="02000000000000000000" pitchFamily="2" charset="0"/>
              </a:rPr>
              <a:t>Example of SLAM algorithm in use</a:t>
            </a:r>
          </a:p>
          <a:p>
            <a:pPr algn="ctr"/>
            <a:r>
              <a:rPr lang="en-US" sz="1000" dirty="0">
                <a:latin typeface="HSE Sans" panose="02000000000000000000" pitchFamily="2" charset="0"/>
              </a:rPr>
              <a:t>Source: </a:t>
            </a:r>
            <a:r>
              <a:rPr lang="en-US" sz="1000" dirty="0">
                <a:latin typeface="HSE Sans" panose="02000000000000000000" pitchFamily="2" charset="0"/>
                <a:hlinkClick r:id="rId2"/>
              </a:rPr>
              <a:t>https://pin.it/2vl7JTW</a:t>
            </a:r>
            <a:endParaRPr lang="ru-RU" sz="1000" dirty="0">
              <a:latin typeface="HSE Sans" panose="02000000000000000000" pitchFamily="2" charset="0"/>
            </a:endParaRPr>
          </a:p>
        </p:txBody>
      </p:sp>
      <p:pic>
        <p:nvPicPr>
          <p:cNvPr id="14" name="Рисунок 13">
            <a:extLst>
              <a:ext uri="{FF2B5EF4-FFF2-40B4-BE49-F238E27FC236}">
                <a16:creationId xmlns:a16="http://schemas.microsoft.com/office/drawing/2014/main" id="{45DA501B-1844-35C5-DF33-3A6A8AA94F39}"/>
              </a:ext>
            </a:extLst>
          </p:cNvPr>
          <p:cNvPicPr>
            <a:picLocks noGrp="1" noChangeAspect="1"/>
          </p:cNvPicPr>
          <p:nvPr>
            <p:ph type="pic" sz="quarter" idx="10"/>
          </p:nvPr>
        </p:nvPicPr>
        <p:blipFill>
          <a:blip r:embed="rId3"/>
          <a:srcRect l="19818" r="19818"/>
          <a:stretch>
            <a:fillRect/>
          </a:stretch>
        </p:blipFill>
        <p:spPr/>
      </p:pic>
    </p:spTree>
    <p:extLst>
      <p:ext uri="{BB962C8B-B14F-4D97-AF65-F5344CB8AC3E}">
        <p14:creationId xmlns:p14="http://schemas.microsoft.com/office/powerpoint/2010/main" val="917247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p:txBody>
          <a:bodyPr/>
          <a:lstStyle/>
          <a:p>
            <a:r>
              <a:rPr lang="en-US" dirty="0"/>
              <a:t>Functional Requirements</a:t>
            </a:r>
            <a:endParaRPr lang="ru-RU" dirty="0"/>
          </a:p>
        </p:txBody>
      </p:sp>
      <p:sp>
        <p:nvSpPr>
          <p:cNvPr id="4" name="Текст 3">
            <a:extLst>
              <a:ext uri="{FF2B5EF4-FFF2-40B4-BE49-F238E27FC236}">
                <a16:creationId xmlns:a16="http://schemas.microsoft.com/office/drawing/2014/main" id="{985EFA28-570A-F647-B2F7-A43359726B4F}"/>
              </a:ext>
            </a:extLst>
          </p:cNvPr>
          <p:cNvSpPr>
            <a:spLocks noGrp="1"/>
          </p:cNvSpPr>
          <p:nvPr>
            <p:ph type="body" sz="quarter" idx="12"/>
          </p:nvPr>
        </p:nvSpPr>
        <p:spPr>
          <a:xfrm>
            <a:off x="575011" y="2224815"/>
            <a:ext cx="10504469" cy="3818709"/>
          </a:xfrm>
        </p:spPr>
        <p:txBody>
          <a:bodyPr>
            <a:noAutofit/>
          </a:bodyPr>
          <a:lstStyle/>
          <a:p>
            <a:pPr marL="285750" lvl="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ROS node accepts a depth image as an input</a:t>
            </a:r>
            <a:endParaRPr lang="en-US" sz="1800" dirty="0">
              <a:solidFill>
                <a:schemeClr val="bg2">
                  <a:lumMod val="10000"/>
                </a:schemeClr>
              </a:solidFill>
              <a:latin typeface="Calibri" panose="020F0502020204030204" pitchFamily="34" charset="0"/>
              <a:ea typeface="Calibri" panose="020F0502020204030204" pitchFamily="34" charset="0"/>
              <a:cs typeface="Times New Roman" panose="02020603050405020304" pitchFamily="18" charset="0"/>
            </a:endParaRPr>
          </a:p>
          <a:p>
            <a:pPr marL="285750" lvl="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ROS node publishes messages with depth images to the specified topic</a:t>
            </a:r>
            <a:endParaRPr lang="en-US" sz="1800" dirty="0">
              <a:solidFill>
                <a:schemeClr val="bg2">
                  <a:lumMod val="10000"/>
                </a:schemeClr>
              </a:solidFill>
              <a:latin typeface="Calibri" panose="020F0502020204030204" pitchFamily="34" charset="0"/>
              <a:ea typeface="Calibri" panose="020F0502020204030204" pitchFamily="34" charset="0"/>
              <a:cs typeface="Times New Roman" panose="02020603050405020304" pitchFamily="18" charset="0"/>
            </a:endParaRPr>
          </a:p>
          <a:p>
            <a:pPr marL="285750" lvl="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Along with the images themselves, the general data about format, publish time, image size, frame ID is published in the same message</a:t>
            </a:r>
            <a:endParaRPr lang="en-US" sz="1800" dirty="0">
              <a:solidFill>
                <a:schemeClr val="bg2">
                  <a:lumMod val="10000"/>
                </a:schemeClr>
              </a:solidFill>
              <a:latin typeface="Calibri" panose="020F0502020204030204" pitchFamily="34" charset="0"/>
              <a:ea typeface="Calibri" panose="020F0502020204030204" pitchFamily="34" charset="0"/>
              <a:cs typeface="Times New Roman" panose="02020603050405020304" pitchFamily="18" charset="0"/>
            </a:endParaRPr>
          </a:p>
          <a:p>
            <a:pPr marL="285750" lvl="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Depth images are colorized according to the depth data for better perception by the human eye</a:t>
            </a:r>
            <a:endParaRPr lang="en-US" sz="1800" dirty="0">
              <a:solidFill>
                <a:schemeClr val="bg2">
                  <a:lumMod val="10000"/>
                </a:schemeClr>
              </a:solidFill>
              <a:latin typeface="Calibri" panose="020F0502020204030204" pitchFamily="34" charset="0"/>
              <a:ea typeface="Calibri" panose="020F0502020204030204" pitchFamily="34" charset="0"/>
              <a:cs typeface="Times New Roman" panose="02020603050405020304" pitchFamily="18" charset="0"/>
            </a:endParaRPr>
          </a:p>
          <a:p>
            <a:pPr marL="285750" lvl="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Depth images are viewed in Foxglove Studio, which subscribes to the mentioned topics </a:t>
            </a:r>
            <a:endParaRPr lang="en-US" sz="1800" dirty="0">
              <a:solidFill>
                <a:schemeClr val="bg2">
                  <a:lumMod val="10000"/>
                </a:schemeClr>
              </a:solidFill>
              <a:latin typeface="Calibri" panose="020F0502020204030204" pitchFamily="34" charset="0"/>
              <a:ea typeface="Calibri" panose="020F0502020204030204" pitchFamily="34" charset="0"/>
              <a:cs typeface="Times New Roman" panose="02020603050405020304" pitchFamily="18" charset="0"/>
            </a:endParaRPr>
          </a:p>
          <a:p>
            <a:pPr marL="285750" lvl="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The data is published in topics only if they have a subscriber</a:t>
            </a:r>
            <a:endParaRPr lang="ru-RU" sz="1800" dirty="0">
              <a:solidFill>
                <a:schemeClr val="bg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US" dirty="0"/>
              <a:t>Big Data and Information Retrieval School</a:t>
            </a:r>
            <a:endParaRPr lang="ru-RU" dirty="0"/>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r>
              <a:rPr lang="en-US" dirty="0"/>
              <a:t>Localization and Mapping for Mobile Robot</a:t>
            </a:r>
            <a:endParaRPr lang="ru-RU" dirty="0"/>
          </a:p>
        </p:txBody>
      </p:sp>
    </p:spTree>
    <p:extLst>
      <p:ext uri="{BB962C8B-B14F-4D97-AF65-F5344CB8AC3E}">
        <p14:creationId xmlns:p14="http://schemas.microsoft.com/office/powerpoint/2010/main" val="23609903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p:txBody>
          <a:bodyPr/>
          <a:lstStyle/>
          <a:p>
            <a:r>
              <a:rPr lang="en-US" dirty="0"/>
              <a:t>Non-Functional Requirements</a:t>
            </a:r>
            <a:endParaRPr lang="ru-RU" dirty="0"/>
          </a:p>
        </p:txBody>
      </p:sp>
      <p:sp>
        <p:nvSpPr>
          <p:cNvPr id="4" name="Текст 3">
            <a:extLst>
              <a:ext uri="{FF2B5EF4-FFF2-40B4-BE49-F238E27FC236}">
                <a16:creationId xmlns:a16="http://schemas.microsoft.com/office/drawing/2014/main" id="{985EFA28-570A-F647-B2F7-A43359726B4F}"/>
              </a:ext>
            </a:extLst>
          </p:cNvPr>
          <p:cNvSpPr>
            <a:spLocks noGrp="1"/>
          </p:cNvSpPr>
          <p:nvPr>
            <p:ph type="body" sz="quarter" idx="12"/>
          </p:nvPr>
        </p:nvSpPr>
        <p:spPr>
          <a:xfrm>
            <a:off x="575011" y="2224815"/>
            <a:ext cx="10504469" cy="3818709"/>
          </a:xfrm>
        </p:spPr>
        <p:txBody>
          <a:bodyPr>
            <a:noAutofit/>
          </a:bodyPr>
          <a:lstStyle/>
          <a:p>
            <a:pPr marL="285750" lvl="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Work with ROS node is intended to be done through Docker image on Linux Ubuntu 18.04</a:t>
            </a:r>
            <a:endParaRPr lang="en-US" sz="1800" dirty="0">
              <a:solidFill>
                <a:schemeClr val="bg2">
                  <a:lumMod val="10000"/>
                </a:schemeClr>
              </a:solidFill>
              <a:latin typeface="Calibri" panose="020F0502020204030204" pitchFamily="34" charset="0"/>
              <a:ea typeface="Calibri" panose="020F0502020204030204" pitchFamily="34" charset="0"/>
              <a:cs typeface="Times New Roman" panose="02020603050405020304" pitchFamily="18" charset="0"/>
            </a:endParaRPr>
          </a:p>
          <a:p>
            <a:pPr marL="285750" lvl="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The user is expected to provide the image data from a specified camera type, Intel RealSense D435i</a:t>
            </a:r>
            <a:endParaRPr lang="en-US" sz="1800" dirty="0">
              <a:solidFill>
                <a:schemeClr val="bg2">
                  <a:lumMod val="10000"/>
                </a:schemeClr>
              </a:solidFill>
              <a:latin typeface="Calibri" panose="020F0502020204030204" pitchFamily="34" charset="0"/>
              <a:ea typeface="Calibri" panose="020F0502020204030204" pitchFamily="34" charset="0"/>
              <a:cs typeface="Times New Roman" panose="02020603050405020304" pitchFamily="18" charset="0"/>
            </a:endParaRPr>
          </a:p>
          <a:p>
            <a:pPr marL="285750" lvl="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Depth data is accepted as grayscale 16-bit image through the usage of specific RealSense depth image format Z16</a:t>
            </a:r>
            <a:endParaRPr lang="en-US" sz="1800" dirty="0">
              <a:solidFill>
                <a:schemeClr val="bg2">
                  <a:lumMod val="10000"/>
                </a:schemeClr>
              </a:solidFill>
              <a:latin typeface="Calibri" panose="020F0502020204030204" pitchFamily="34" charset="0"/>
              <a:ea typeface="Calibri" panose="020F0502020204030204" pitchFamily="34" charset="0"/>
              <a:cs typeface="Times New Roman" panose="02020603050405020304" pitchFamily="18" charset="0"/>
            </a:endParaRPr>
          </a:p>
          <a:p>
            <a:pPr marL="285750" lvl="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The recommended image size is 848 x 420 pixels</a:t>
            </a:r>
            <a:endParaRPr lang="en-US" sz="1800" dirty="0">
              <a:solidFill>
                <a:schemeClr val="bg2">
                  <a:lumMod val="10000"/>
                </a:schemeClr>
              </a:solidFill>
              <a:latin typeface="Calibri" panose="020F0502020204030204" pitchFamily="34" charset="0"/>
              <a:ea typeface="Calibri" panose="020F0502020204030204" pitchFamily="34" charset="0"/>
              <a:cs typeface="Times New Roman" panose="02020603050405020304" pitchFamily="18" charset="0"/>
            </a:endParaRPr>
          </a:p>
          <a:p>
            <a:pPr marL="285750" lvl="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The output image format is BGR8 (3-channel 8-bit image)</a:t>
            </a:r>
          </a:p>
          <a:p>
            <a:pPr marL="285750" lvl="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The colorization is performed with the usage of Hue color scheme</a:t>
            </a:r>
            <a:endParaRPr lang="en-US" sz="1800" dirty="0">
              <a:solidFill>
                <a:schemeClr val="bg2">
                  <a:lumMod val="10000"/>
                </a:schemeClr>
              </a:solidFill>
              <a:latin typeface="Calibri" panose="020F0502020204030204" pitchFamily="34" charset="0"/>
              <a:ea typeface="Calibri" panose="020F0502020204030204" pitchFamily="34" charset="0"/>
              <a:cs typeface="Times New Roman" panose="02020603050405020304" pitchFamily="18" charset="0"/>
            </a:endParaRPr>
          </a:p>
          <a:p>
            <a:pPr marL="285750" lvl="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Inside the node, images data is converted from RealSense format to ROS messages via OpenCV and </a:t>
            </a:r>
            <a:r>
              <a:rPr lang="en-US" sz="1800" dirty="0" err="1">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cv_bridge</a:t>
            </a:r>
            <a:r>
              <a:rPr lang="en-US" sz="18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 </a:t>
            </a:r>
            <a:endParaRPr lang="en-US" sz="1800" dirty="0">
              <a:solidFill>
                <a:schemeClr val="bg2">
                  <a:lumMod val="10000"/>
                </a:schemeClr>
              </a:solidFill>
              <a:latin typeface="Calibri" panose="020F0502020204030204" pitchFamily="34" charset="0"/>
              <a:ea typeface="Calibri" panose="020F0502020204030204" pitchFamily="34" charset="0"/>
              <a:cs typeface="Times New Roman" panose="02020603050405020304" pitchFamily="18" charset="0"/>
            </a:endParaRPr>
          </a:p>
          <a:p>
            <a:pPr marL="285750" lvl="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Foxglove Studio should subscribe to the mentioned topics through </a:t>
            </a:r>
            <a:r>
              <a:rPr lang="en-US" sz="1800" dirty="0" err="1">
                <a:solidFill>
                  <a:schemeClr val="bg2">
                    <a:lumMod val="10000"/>
                  </a:schemeClr>
                </a:solidFill>
                <a:effectLst/>
                <a:latin typeface="HSE Sans" panose="02000000000000000000"/>
                <a:ea typeface="Calibri" panose="020F0502020204030204" pitchFamily="34" charset="0"/>
                <a:cs typeface="Times New Roman" panose="02020603050405020304" pitchFamily="18" charset="0"/>
              </a:rPr>
              <a:t>rosbridge</a:t>
            </a:r>
            <a:endParaRPr lang="ru-RU" sz="1800" dirty="0">
              <a:solidFill>
                <a:schemeClr val="bg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US" dirty="0"/>
              <a:t>Big Data and Information Retrieval School</a:t>
            </a:r>
            <a:endParaRPr lang="ru-RU" dirty="0"/>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r>
              <a:rPr lang="en-US" dirty="0"/>
              <a:t>Localization and Mapping for Mobile Robot</a:t>
            </a:r>
            <a:endParaRPr lang="ru-RU" dirty="0"/>
          </a:p>
        </p:txBody>
      </p:sp>
    </p:spTree>
    <p:extLst>
      <p:ext uri="{BB962C8B-B14F-4D97-AF65-F5344CB8AC3E}">
        <p14:creationId xmlns:p14="http://schemas.microsoft.com/office/powerpoint/2010/main" val="4920853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p:txBody>
          <a:bodyPr/>
          <a:lstStyle/>
          <a:p>
            <a:r>
              <a:rPr lang="en-US" dirty="0"/>
              <a:t>Analysis of Existing Methods</a:t>
            </a:r>
            <a:endParaRPr lang="ru-RU" dirty="0"/>
          </a:p>
        </p:txBody>
      </p:sp>
      <p:sp>
        <p:nvSpPr>
          <p:cNvPr id="4" name="Текст 3">
            <a:extLst>
              <a:ext uri="{FF2B5EF4-FFF2-40B4-BE49-F238E27FC236}">
                <a16:creationId xmlns:a16="http://schemas.microsoft.com/office/drawing/2014/main" id="{985EFA28-570A-F647-B2F7-A43359726B4F}"/>
              </a:ext>
            </a:extLst>
          </p:cNvPr>
          <p:cNvSpPr>
            <a:spLocks noGrp="1"/>
          </p:cNvSpPr>
          <p:nvPr>
            <p:ph type="body" sz="quarter" idx="12"/>
          </p:nvPr>
        </p:nvSpPr>
        <p:spPr>
          <a:xfrm>
            <a:off x="575011" y="2065020"/>
            <a:ext cx="5520989" cy="3818709"/>
          </a:xfrm>
        </p:spPr>
        <p:txBody>
          <a:bodyPr>
            <a:noAutofit/>
          </a:bodyPr>
          <a:lstStyle/>
          <a:p>
            <a:pPr marL="285750" indent="-285750">
              <a:buFont typeface="Arial" panose="020B0604020202020204" pitchFamily="34" charset="0"/>
              <a:buChar char="•"/>
            </a:pPr>
            <a:r>
              <a:rPr lang="en-US" sz="1800" dirty="0">
                <a:solidFill>
                  <a:schemeClr val="bg2">
                    <a:lumMod val="10000"/>
                  </a:schemeClr>
                </a:solidFill>
                <a:latin typeface="HSE Sans" panose="02000000000000000000"/>
                <a:ea typeface="Calibri" panose="020F0502020204030204" pitchFamily="34" charset="0"/>
              </a:rPr>
              <a:t>T</a:t>
            </a:r>
            <a:r>
              <a:rPr lang="en-US" sz="1800" dirty="0">
                <a:solidFill>
                  <a:schemeClr val="bg2">
                    <a:lumMod val="10000"/>
                  </a:schemeClr>
                </a:solidFill>
                <a:effectLst/>
                <a:latin typeface="HSE Sans" panose="02000000000000000000"/>
                <a:ea typeface="Calibri" panose="020F0502020204030204" pitchFamily="34" charset="0"/>
              </a:rPr>
              <a:t>his project was done within the self-driving robot car project, which is currently being developed in the robotics laboratory</a:t>
            </a:r>
          </a:p>
          <a:p>
            <a:pPr marL="28575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rPr>
              <a:t>Due to specific requirements and constraints for the robot’s best performance, the instruments for work were chosen beforehand and given to me</a:t>
            </a:r>
          </a:p>
          <a:p>
            <a:pPr marL="285750" indent="-285750">
              <a:buFont typeface="Arial" panose="020B0604020202020204" pitchFamily="34" charset="0"/>
              <a:buChar char="•"/>
            </a:pPr>
            <a:r>
              <a:rPr lang="en-US" sz="1800" dirty="0">
                <a:solidFill>
                  <a:schemeClr val="bg2">
                    <a:lumMod val="10000"/>
                  </a:schemeClr>
                </a:solidFill>
                <a:latin typeface="HSE Sans" panose="02000000000000000000"/>
              </a:rPr>
              <a:t>Nevertheless, I will inspect the chosen methods and instruments and outline their positive and negative sides</a:t>
            </a:r>
            <a:endParaRPr lang="en-US" sz="1800" b="0" i="0" u="none" strike="noStrike" baseline="0" dirty="0">
              <a:solidFill>
                <a:schemeClr val="bg2">
                  <a:lumMod val="10000"/>
                </a:schemeClr>
              </a:solidFill>
              <a:latin typeface="HSE Sans" panose="02000000000000000000"/>
            </a:endParaRPr>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US" dirty="0"/>
              <a:t>Big Data and Information Retrieval School</a:t>
            </a:r>
            <a:endParaRPr lang="ru-RU" dirty="0"/>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r>
              <a:rPr lang="en-US" dirty="0"/>
              <a:t>Localization and Mapping for Mobile Robot</a:t>
            </a:r>
            <a:endParaRPr lang="ru-RU" dirty="0"/>
          </a:p>
        </p:txBody>
      </p:sp>
      <p:sp>
        <p:nvSpPr>
          <p:cNvPr id="12" name="TextBox 11">
            <a:extLst>
              <a:ext uri="{FF2B5EF4-FFF2-40B4-BE49-F238E27FC236}">
                <a16:creationId xmlns:a16="http://schemas.microsoft.com/office/drawing/2014/main" id="{BEDE9D93-E525-7F39-450D-C58106C3267A}"/>
              </a:ext>
            </a:extLst>
          </p:cNvPr>
          <p:cNvSpPr txBox="1"/>
          <p:nvPr/>
        </p:nvSpPr>
        <p:spPr>
          <a:xfrm>
            <a:off x="6684652" y="5772897"/>
            <a:ext cx="4325167" cy="400110"/>
          </a:xfrm>
          <a:prstGeom prst="rect">
            <a:avLst/>
          </a:prstGeom>
          <a:noFill/>
        </p:spPr>
        <p:txBody>
          <a:bodyPr wrap="square" rtlCol="0">
            <a:spAutoFit/>
          </a:bodyPr>
          <a:lstStyle/>
          <a:p>
            <a:pPr algn="ctr"/>
            <a:r>
              <a:rPr lang="en-US" sz="1000" dirty="0">
                <a:latin typeface="HSE Sans" panose="02000000000000000000" pitchFamily="2" charset="0"/>
              </a:rPr>
              <a:t>Robot car, developed within self driving robot car project of Robotics group</a:t>
            </a:r>
          </a:p>
          <a:p>
            <a:pPr algn="ctr"/>
            <a:r>
              <a:rPr lang="en-US" sz="1000" dirty="0">
                <a:latin typeface="HSE Sans" panose="02000000000000000000" pitchFamily="2" charset="0"/>
              </a:rPr>
              <a:t>Source: Robotics group photographer</a:t>
            </a:r>
            <a:endParaRPr lang="ru-RU" sz="1000" dirty="0">
              <a:latin typeface="HSE Sans" panose="02000000000000000000" pitchFamily="2" charset="0"/>
            </a:endParaRPr>
          </a:p>
        </p:txBody>
      </p:sp>
      <p:pic>
        <p:nvPicPr>
          <p:cNvPr id="9" name="Рисунок 8" descr="Изображение выглядит как стена&#10;&#10;Автоматически созданное описание">
            <a:extLst>
              <a:ext uri="{FF2B5EF4-FFF2-40B4-BE49-F238E27FC236}">
                <a16:creationId xmlns:a16="http://schemas.microsoft.com/office/drawing/2014/main" id="{5DEA72F0-0E13-5988-54DE-DBC0E4D0DCC8}"/>
              </a:ext>
            </a:extLst>
          </p:cNvPr>
          <p:cNvPicPr>
            <a:picLocks noGrp="1" noChangeAspect="1"/>
          </p:cNvPicPr>
          <p:nvPr>
            <p:ph type="pic" sz="quarter" idx="10"/>
          </p:nvPr>
        </p:nvPicPr>
        <p:blipFill rotWithShape="1">
          <a:blip r:embed="rId2"/>
          <a:srcRect l="507" t="15726" r="-507" b="9274"/>
          <a:stretch/>
        </p:blipFill>
        <p:spPr>
          <a:xfrm>
            <a:off x="6684653" y="1447790"/>
            <a:ext cx="4325167" cy="4325107"/>
          </a:xfrm>
        </p:spPr>
      </p:pic>
    </p:spTree>
    <p:extLst>
      <p:ext uri="{BB962C8B-B14F-4D97-AF65-F5344CB8AC3E}">
        <p14:creationId xmlns:p14="http://schemas.microsoft.com/office/powerpoint/2010/main" val="24762978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a:xfrm>
            <a:off x="585898" y="1295400"/>
            <a:ext cx="5245560" cy="929415"/>
          </a:xfrm>
        </p:spPr>
        <p:txBody>
          <a:bodyPr/>
          <a:lstStyle/>
          <a:p>
            <a:r>
              <a:rPr lang="en-US" dirty="0"/>
              <a:t>The Choice of Instruments</a:t>
            </a:r>
            <a:endParaRPr lang="ru-RU" dirty="0"/>
          </a:p>
        </p:txBody>
      </p:sp>
      <p:sp>
        <p:nvSpPr>
          <p:cNvPr id="4" name="Текст 3">
            <a:extLst>
              <a:ext uri="{FF2B5EF4-FFF2-40B4-BE49-F238E27FC236}">
                <a16:creationId xmlns:a16="http://schemas.microsoft.com/office/drawing/2014/main" id="{985EFA28-570A-F647-B2F7-A43359726B4F}"/>
              </a:ext>
            </a:extLst>
          </p:cNvPr>
          <p:cNvSpPr>
            <a:spLocks noGrp="1"/>
          </p:cNvSpPr>
          <p:nvPr>
            <p:ph type="body" sz="quarter" idx="12"/>
          </p:nvPr>
        </p:nvSpPr>
        <p:spPr>
          <a:xfrm>
            <a:off x="575011" y="1844040"/>
            <a:ext cx="11129309" cy="4039689"/>
          </a:xfrm>
        </p:spPr>
        <p:txBody>
          <a:bodyPr>
            <a:noAutofit/>
          </a:bodyPr>
          <a:lstStyle/>
          <a:p>
            <a:pPr marL="285750" indent="-285750">
              <a:buFont typeface="Arial" panose="020B0604020202020204" pitchFamily="34" charset="0"/>
              <a:buChar char="•"/>
            </a:pPr>
            <a:r>
              <a:rPr lang="en-US" sz="1800" b="0" i="0" u="none" strike="noStrike" baseline="0" dirty="0">
                <a:solidFill>
                  <a:schemeClr val="bg2">
                    <a:lumMod val="10000"/>
                  </a:schemeClr>
                </a:solidFill>
                <a:latin typeface="HSE Sans" panose="02000000000000000000"/>
              </a:rPr>
              <a:t>ROS:</a:t>
            </a:r>
          </a:p>
          <a:p>
            <a:pPr marL="742950" lvl="1"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rPr>
              <a:t>provides developers with a universal architecture that combines a variety of ready-to-use algorithms applicable for a multitude of purposes</a:t>
            </a:r>
          </a:p>
          <a:p>
            <a:pPr marL="742950" lvl="1"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rPr>
              <a:t>exists in 2 versions, ROS 1 and ROS 2, Here, ROS 2 is being used due to its better stability, real-time robot control ability, improved supported languages, and an ability to control the node status (hence, all following mentions of ROS will be related to ROS 2)</a:t>
            </a:r>
          </a:p>
          <a:p>
            <a:pPr marL="285750" indent="-285750">
              <a:buFont typeface="Arial" panose="020B0604020202020204" pitchFamily="34" charset="0"/>
              <a:buChar char="•"/>
            </a:pPr>
            <a:r>
              <a:rPr lang="en-US" sz="1800" dirty="0">
                <a:solidFill>
                  <a:schemeClr val="bg2">
                    <a:lumMod val="10000"/>
                  </a:schemeClr>
                </a:solidFill>
                <a:latin typeface="HSE Sans" panose="02000000000000000000"/>
                <a:ea typeface="Calibri" panose="020F0502020204030204" pitchFamily="34" charset="0"/>
              </a:rPr>
              <a:t>Intel RealSense D435i:</a:t>
            </a:r>
          </a:p>
          <a:p>
            <a:pPr marL="742950" lvl="1"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rPr>
              <a:t>uses Depth from Stereo </a:t>
            </a:r>
            <a:r>
              <a:rPr lang="en-US" sz="1800" dirty="0">
                <a:solidFill>
                  <a:schemeClr val="bg2">
                    <a:lumMod val="10000"/>
                  </a:schemeClr>
                </a:solidFill>
                <a:latin typeface="HSE Sans" panose="02000000000000000000"/>
                <a:ea typeface="Calibri" panose="020F0502020204030204" pitchFamily="34" charset="0"/>
              </a:rPr>
              <a:t>technology </a:t>
            </a:r>
            <a:r>
              <a:rPr lang="en-US" sz="1800" dirty="0">
                <a:solidFill>
                  <a:schemeClr val="bg2">
                    <a:lumMod val="10000"/>
                  </a:schemeClr>
                </a:solidFill>
                <a:effectLst/>
                <a:latin typeface="HSE Sans" panose="02000000000000000000"/>
                <a:ea typeface="Calibri" panose="020F0502020204030204" pitchFamily="34" charset="0"/>
              </a:rPr>
              <a:t>for acquiring depth, which is the most suitable for a car due to its indoor/outdoor working abilities and good range; owns IMU, which allows tracking robot’s pose and movement</a:t>
            </a:r>
          </a:p>
          <a:p>
            <a:pPr marL="742950" lvl="1"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rPr>
              <a:t>is the best cost-to-performance model in comparison to devices of other brands and among RealSense depth cameras </a:t>
            </a:r>
          </a:p>
          <a:p>
            <a:pPr marL="285750" indent="-285750">
              <a:buFont typeface="Arial" panose="020B0604020202020204" pitchFamily="34" charset="0"/>
              <a:buChar char="•"/>
            </a:pPr>
            <a:r>
              <a:rPr lang="en-US" sz="1800" dirty="0">
                <a:solidFill>
                  <a:schemeClr val="bg2">
                    <a:lumMod val="10000"/>
                  </a:schemeClr>
                </a:solidFill>
                <a:effectLst/>
                <a:latin typeface="HSE Sans" panose="02000000000000000000"/>
                <a:ea typeface="Calibri" panose="020F0502020204030204" pitchFamily="34" charset="0"/>
              </a:rPr>
              <a:t>Other important instruments include: Nvidia Jetson Nano with Linux Ubuntu, Docker,  C++, OpenCV, Foxglove Studio, </a:t>
            </a:r>
            <a:r>
              <a:rPr lang="en-US" sz="1800" dirty="0" err="1">
                <a:solidFill>
                  <a:schemeClr val="bg2">
                    <a:lumMod val="10000"/>
                  </a:schemeClr>
                </a:solidFill>
                <a:effectLst/>
                <a:latin typeface="HSE Sans" panose="02000000000000000000"/>
                <a:ea typeface="Calibri" panose="020F0502020204030204" pitchFamily="34" charset="0"/>
              </a:rPr>
              <a:t>cv_bridge</a:t>
            </a:r>
            <a:r>
              <a:rPr lang="en-US" sz="1800" dirty="0">
                <a:solidFill>
                  <a:schemeClr val="bg2">
                    <a:lumMod val="10000"/>
                  </a:schemeClr>
                </a:solidFill>
                <a:effectLst/>
                <a:latin typeface="HSE Sans" panose="02000000000000000000"/>
                <a:ea typeface="Calibri" panose="020F0502020204030204" pitchFamily="34" charset="0"/>
              </a:rPr>
              <a:t>, </a:t>
            </a:r>
            <a:r>
              <a:rPr lang="en-US" sz="1800" dirty="0" err="1">
                <a:solidFill>
                  <a:schemeClr val="bg2">
                    <a:lumMod val="10000"/>
                  </a:schemeClr>
                </a:solidFill>
                <a:effectLst/>
                <a:latin typeface="HSE Sans" panose="02000000000000000000"/>
                <a:ea typeface="Calibri" panose="020F0502020204030204" pitchFamily="34" charset="0"/>
              </a:rPr>
              <a:t>rosbridge_suite</a:t>
            </a:r>
            <a:r>
              <a:rPr lang="en-US" sz="1800" dirty="0">
                <a:solidFill>
                  <a:schemeClr val="bg2">
                    <a:lumMod val="10000"/>
                  </a:schemeClr>
                </a:solidFill>
                <a:effectLst/>
                <a:latin typeface="HSE Sans" panose="02000000000000000000"/>
                <a:ea typeface="Calibri" panose="020F0502020204030204" pitchFamily="34" charset="0"/>
              </a:rPr>
              <a:t>, </a:t>
            </a:r>
            <a:r>
              <a:rPr lang="en-US" sz="1800" dirty="0" err="1">
                <a:solidFill>
                  <a:schemeClr val="bg2">
                    <a:lumMod val="10000"/>
                  </a:schemeClr>
                </a:solidFill>
                <a:effectLst/>
                <a:latin typeface="HSE Sans" panose="02000000000000000000"/>
                <a:ea typeface="Calibri" panose="020F0502020204030204" pitchFamily="34" charset="0"/>
              </a:rPr>
              <a:t>Tmux</a:t>
            </a:r>
            <a:endParaRPr lang="en-US" sz="1800" b="0" i="0" u="none" strike="noStrike" baseline="0" dirty="0">
              <a:solidFill>
                <a:schemeClr val="bg2">
                  <a:lumMod val="10000"/>
                </a:schemeClr>
              </a:solidFill>
              <a:latin typeface="HSE Sans" panose="02000000000000000000"/>
            </a:endParaRPr>
          </a:p>
          <a:p>
            <a:pPr marL="285750" indent="-285750">
              <a:buFont typeface="Arial" panose="020B0604020202020204" pitchFamily="34" charset="0"/>
              <a:buChar char="•"/>
            </a:pPr>
            <a:endParaRPr lang="en-US" sz="1800" b="0" i="0" u="none" strike="noStrike" baseline="0" dirty="0">
              <a:solidFill>
                <a:schemeClr val="bg2">
                  <a:lumMod val="10000"/>
                </a:schemeClr>
              </a:solidFill>
              <a:latin typeface="HSE Sans" panose="02000000000000000000"/>
            </a:endParaRPr>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US" dirty="0"/>
              <a:t>Big Data and Information Retrieval School</a:t>
            </a:r>
            <a:endParaRPr lang="ru-RU" dirty="0"/>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r>
              <a:rPr lang="en-US" dirty="0"/>
              <a:t>Localization and Mapping for Mobile Robot</a:t>
            </a:r>
            <a:endParaRPr lang="ru-RU" dirty="0"/>
          </a:p>
        </p:txBody>
      </p:sp>
    </p:spTree>
    <p:extLst>
      <p:ext uri="{BB962C8B-B14F-4D97-AF65-F5344CB8AC3E}">
        <p14:creationId xmlns:p14="http://schemas.microsoft.com/office/powerpoint/2010/main" val="2516350201"/>
      </p:ext>
    </p:extLst>
  </p:cSld>
  <p:clrMapOvr>
    <a:masterClrMapping/>
  </p:clrMapOvr>
</p:sld>
</file>

<file path=ppt/theme/theme1.xml><?xml version="1.0" encoding="utf-8"?>
<a:theme xmlns:a="http://schemas.openxmlformats.org/drawingml/2006/main" name="Office Theme">
  <a:themeElements>
    <a:clrScheme name="Пользовательские 1">
      <a:dk1>
        <a:srgbClr val="0F2C68"/>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z="1000" dirty="0">
            <a:latin typeface="HSE Sans" panose="02000000000000000000" pitchFamily="2"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Документ" ma:contentTypeID="0x0101002A9C74E6E830D74E9B0FDDB4017A5417" ma:contentTypeVersion="13" ma:contentTypeDescription="Создание документа." ma:contentTypeScope="" ma:versionID="d4e423622451d608a8a05f4da7a1e1a2">
  <xsd:schema xmlns:xsd="http://www.w3.org/2001/XMLSchema" xmlns:xs="http://www.w3.org/2001/XMLSchema" xmlns:p="http://schemas.microsoft.com/office/2006/metadata/properties" xmlns:ns2="9875bd71-cde8-496c-a136-433f55d5e6d0" xmlns:ns3="e96afe77-3acb-4328-97fc-408e1bde3ecd" targetNamespace="http://schemas.microsoft.com/office/2006/metadata/properties" ma:root="true" ma:fieldsID="4831203c63c08b9f52ea6d3ee0d7a96e" ns2:_="" ns3:_="">
    <xsd:import namespace="9875bd71-cde8-496c-a136-433f55d5e6d0"/>
    <xsd:import namespace="e96afe77-3acb-4328-97fc-408e1bde3ec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OCR" minOccurs="0"/>
                <xsd:element ref="ns2:MediaServiceDateTaken" minOccurs="0"/>
                <xsd:element ref="ns2:MediaServiceLocation" minOccurs="0"/>
                <xsd:element ref="ns2:MediaServiceAutoKeyPoints" minOccurs="0"/>
                <xsd:element ref="ns2:MediaServiceKeyPoints"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875bd71-cde8-496c-a136-433f55d5e6d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e96afe77-3acb-4328-97fc-408e1bde3ecd" elementFormDefault="qualified">
    <xsd:import namespace="http://schemas.microsoft.com/office/2006/documentManagement/types"/>
    <xsd:import namespace="http://schemas.microsoft.com/office/infopath/2007/PartnerControls"/>
    <xsd:element name="SharedWithUsers" ma:index="18" nillable="true" ma:displayName="Общий доступ с использованием"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Совместно с подробностями"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34386AA-1848-4C75-B336-1053927CB025}">
  <ds:schemaRefs>
    <ds:schemaRef ds:uri="http://schemas.microsoft.com/sharepoint/v3/contenttype/forms"/>
  </ds:schemaRefs>
</ds:datastoreItem>
</file>

<file path=customXml/itemProps2.xml><?xml version="1.0" encoding="utf-8"?>
<ds:datastoreItem xmlns:ds="http://schemas.openxmlformats.org/officeDocument/2006/customXml" ds:itemID="{433DAF31-D8A6-49A0-9A5D-8B2EA5B1C511}">
  <ds:schemaRefs>
    <ds:schemaRef ds:uri="http://purl.org/dc/elements/1.1/"/>
    <ds:schemaRef ds:uri="http://schemas.microsoft.com/office/2006/documentManagement/types"/>
    <ds:schemaRef ds:uri="http://schemas.microsoft.com/office/infopath/2007/PartnerControls"/>
    <ds:schemaRef ds:uri="http://purl.org/dc/dcmitype/"/>
    <ds:schemaRef ds:uri="e96afe77-3acb-4328-97fc-408e1bde3ecd"/>
    <ds:schemaRef ds:uri="http://schemas.microsoft.com/office/2006/metadata/properties"/>
    <ds:schemaRef ds:uri="http://purl.org/dc/terms/"/>
    <ds:schemaRef ds:uri="http://www.w3.org/XML/1998/namespace"/>
    <ds:schemaRef ds:uri="http://schemas.openxmlformats.org/package/2006/metadata/core-properties"/>
    <ds:schemaRef ds:uri="9875bd71-cde8-496c-a136-433f55d5e6d0"/>
  </ds:schemaRefs>
</ds:datastoreItem>
</file>

<file path=customXml/itemProps3.xml><?xml version="1.0" encoding="utf-8"?>
<ds:datastoreItem xmlns:ds="http://schemas.openxmlformats.org/officeDocument/2006/customXml" ds:itemID="{4D4651DD-DCCC-4759-B2F6-7F520BDCC2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875bd71-cde8-496c-a136-433f55d5e6d0"/>
    <ds:schemaRef ds:uri="e96afe77-3acb-4328-97fc-408e1bde3ec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1399</TotalTime>
  <Words>2167</Words>
  <Application>Microsoft Office PowerPoint</Application>
  <PresentationFormat>Широкоэкранный</PresentationFormat>
  <Paragraphs>169</Paragraphs>
  <Slides>19</Slides>
  <Notes>0</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19</vt:i4>
      </vt:variant>
    </vt:vector>
  </HeadingPairs>
  <TitlesOfParts>
    <vt:vector size="23" baseType="lpstr">
      <vt:lpstr>Arial</vt:lpstr>
      <vt:lpstr>Calibri</vt:lpstr>
      <vt:lpstr>HSE Sans</vt:lpstr>
      <vt:lpstr>Office Theme</vt:lpstr>
      <vt:lpstr>Localization and Mapping for Mobile Robot</vt:lpstr>
      <vt:lpstr>Description of the Subject Area - Robotics</vt:lpstr>
      <vt:lpstr>Basic Terms, Abbreviations and Definitions</vt:lpstr>
      <vt:lpstr>The Relevance of Work</vt:lpstr>
      <vt:lpstr>Purpose and Tasks</vt:lpstr>
      <vt:lpstr>Functional Requirements</vt:lpstr>
      <vt:lpstr>Non-Functional Requirements</vt:lpstr>
      <vt:lpstr>Analysis of Existing Methods</vt:lpstr>
      <vt:lpstr>The Choice of Instruments</vt:lpstr>
      <vt:lpstr>Description of Developed Method: ROS</vt:lpstr>
      <vt:lpstr>Description of Developed Method: Depth camera</vt:lpstr>
      <vt:lpstr>Implementation – Main Algorithm</vt:lpstr>
      <vt:lpstr>Implementation – Launch and Testing</vt:lpstr>
      <vt:lpstr>Implementation – Additional Feature: Compression</vt:lpstr>
      <vt:lpstr>Time to see the algorithm in use!</vt:lpstr>
      <vt:lpstr>Main results and conclusions</vt:lpstr>
      <vt:lpstr>Directions for Further Work</vt:lpstr>
      <vt:lpstr>Sources</vt:lpstr>
      <vt:lpstr>Thank you for your attention! I am ready to answer your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Кутьков Юрий Юрьевич</dc:creator>
  <cp:lastModifiedBy>Дарья Лапко</cp:lastModifiedBy>
  <cp:revision>15</cp:revision>
  <cp:lastPrinted>2021-11-11T13:08:42Z</cp:lastPrinted>
  <dcterms:created xsi:type="dcterms:W3CDTF">2021-11-11T08:52:47Z</dcterms:created>
  <dcterms:modified xsi:type="dcterms:W3CDTF">2023-06-14T00:51:59Z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0x0101002A9C74E6E830D74E9B0FDDB4017A5417</vt:lpwstr>
  </property>
</Properties>
</file>